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353" r:id="rId4"/>
  </p:sldMasterIdLst>
  <p:notesMasterIdLst>
    <p:notesMasterId r:id="rId23"/>
  </p:notesMasterIdLst>
  <p:handoutMasterIdLst>
    <p:handoutMasterId r:id="rId24"/>
  </p:handoutMasterIdLst>
  <p:sldIdLst>
    <p:sldId id="270" r:id="rId5"/>
    <p:sldId id="312" r:id="rId6"/>
    <p:sldId id="324" r:id="rId7"/>
    <p:sldId id="318" r:id="rId8"/>
    <p:sldId id="315" r:id="rId9"/>
    <p:sldId id="314" r:id="rId10"/>
    <p:sldId id="316" r:id="rId11"/>
    <p:sldId id="305" r:id="rId12"/>
    <p:sldId id="321" r:id="rId13"/>
    <p:sldId id="286" r:id="rId14"/>
    <p:sldId id="302" r:id="rId15"/>
    <p:sldId id="298" r:id="rId16"/>
    <p:sldId id="279" r:id="rId17"/>
    <p:sldId id="313" r:id="rId18"/>
    <p:sldId id="319" r:id="rId19"/>
    <p:sldId id="292" r:id="rId20"/>
    <p:sldId id="322" r:id="rId21"/>
    <p:sldId id="317" r:id="rId22"/>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CD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1"/>
  </p:normalViewPr>
  <p:slideViewPr>
    <p:cSldViewPr snapToGrid="0" snapToObjects="1">
      <p:cViewPr varScale="1">
        <p:scale>
          <a:sx n="67" d="100"/>
          <a:sy n="67" d="100"/>
        </p:scale>
        <p:origin x="640"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4" d="100"/>
          <a:sy n="74" d="100"/>
        </p:scale>
        <p:origin x="192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3CBAB-8F8C-4128-80F3-50DC4835A120}" type="doc">
      <dgm:prSet loTypeId="urn:microsoft.com/office/officeart/2005/8/layout/equation2" loCatId="process" qsTypeId="urn:microsoft.com/office/officeart/2005/8/quickstyle/simple1" qsCatId="simple" csTypeId="urn:microsoft.com/office/officeart/2005/8/colors/colorful5" csCatId="colorful" phldr="1"/>
      <dgm:spPr/>
    </dgm:pt>
    <dgm:pt modelId="{143C82E6-6514-4DDD-AA0E-F4D69E60EB4A}">
      <dgm:prSet phldrT="[Text]" custT="1"/>
      <dgm:spPr>
        <a:solidFill>
          <a:srgbClr val="00B0F0"/>
        </a:solidFill>
        <a:ln w="28575"/>
      </dgm:spPr>
      <dgm:t>
        <a:bodyPr/>
        <a:lstStyle/>
        <a:p>
          <a:r>
            <a:rPr lang="en-US" sz="2400" dirty="0"/>
            <a:t>Person Who Created Harm</a:t>
          </a:r>
        </a:p>
      </dgm:t>
    </dgm:pt>
    <dgm:pt modelId="{3388D3F8-6F06-4057-B090-AB37AA855B0B}" type="parTrans" cxnId="{06786301-3C00-43E1-85C7-2AE834EB4A65}">
      <dgm:prSet/>
      <dgm:spPr/>
      <dgm:t>
        <a:bodyPr/>
        <a:lstStyle/>
        <a:p>
          <a:endParaRPr lang="en-US"/>
        </a:p>
      </dgm:t>
    </dgm:pt>
    <dgm:pt modelId="{187C8728-ECB1-4BE9-9B47-D71D2B059FC2}" type="sibTrans" cxnId="{06786301-3C00-43E1-85C7-2AE834EB4A65}">
      <dgm:prSet/>
      <dgm:spPr>
        <a:solidFill>
          <a:schemeClr val="tx1"/>
        </a:solidFill>
      </dgm:spPr>
      <dgm:t>
        <a:bodyPr/>
        <a:lstStyle/>
        <a:p>
          <a:endParaRPr lang="en-US" dirty="0"/>
        </a:p>
      </dgm:t>
    </dgm:pt>
    <dgm:pt modelId="{D1EBE602-A77C-4AF0-BAC5-C3D21352B38D}">
      <dgm:prSet phldrT="[Text]" custT="1"/>
      <dgm:spPr>
        <a:solidFill>
          <a:srgbClr val="FFC000"/>
        </a:solidFill>
        <a:ln w="28575"/>
      </dgm:spPr>
      <dgm:t>
        <a:bodyPr/>
        <a:lstStyle/>
        <a:p>
          <a:r>
            <a:rPr lang="en-US" sz="2400" dirty="0"/>
            <a:t>Person Who Was Harmed</a:t>
          </a:r>
        </a:p>
      </dgm:t>
    </dgm:pt>
    <dgm:pt modelId="{7019F63E-895F-49B1-9C47-ADA247F0BA4C}" type="parTrans" cxnId="{CD655987-67F0-4756-B89C-2296CB470F64}">
      <dgm:prSet/>
      <dgm:spPr/>
      <dgm:t>
        <a:bodyPr/>
        <a:lstStyle/>
        <a:p>
          <a:endParaRPr lang="en-US"/>
        </a:p>
      </dgm:t>
    </dgm:pt>
    <dgm:pt modelId="{A6A23AC2-751F-4BEC-BB5C-63707F9179B0}" type="sibTrans" cxnId="{CD655987-67F0-4756-B89C-2296CB470F64}">
      <dgm:prSet/>
      <dgm:spPr>
        <a:solidFill>
          <a:schemeClr val="tx1"/>
        </a:solidFill>
      </dgm:spPr>
      <dgm:t>
        <a:bodyPr/>
        <a:lstStyle/>
        <a:p>
          <a:endParaRPr lang="en-US" dirty="0"/>
        </a:p>
      </dgm:t>
    </dgm:pt>
    <dgm:pt modelId="{C26BFEBB-8BF8-42C5-AF66-9E61E65094C2}">
      <dgm:prSet phldrT="[Text]" custT="1"/>
      <dgm:spPr>
        <a:solidFill>
          <a:srgbClr val="FF0000"/>
        </a:solidFill>
        <a:ln w="28575"/>
      </dgm:spPr>
      <dgm:t>
        <a:bodyPr/>
        <a:lstStyle/>
        <a:p>
          <a:r>
            <a:rPr lang="en-US" sz="2500" dirty="0"/>
            <a:t>Community</a:t>
          </a:r>
        </a:p>
      </dgm:t>
    </dgm:pt>
    <dgm:pt modelId="{0E4564DC-1E9A-44B4-BB7E-86C8379B4D17}" type="parTrans" cxnId="{E1C8D945-FEDD-4C11-BB47-C4A60DEA4FD7}">
      <dgm:prSet/>
      <dgm:spPr/>
      <dgm:t>
        <a:bodyPr/>
        <a:lstStyle/>
        <a:p>
          <a:endParaRPr lang="en-US"/>
        </a:p>
      </dgm:t>
    </dgm:pt>
    <dgm:pt modelId="{A150379B-97EB-4896-87FA-029236413264}" type="sibTrans" cxnId="{E1C8D945-FEDD-4C11-BB47-C4A60DEA4FD7}">
      <dgm:prSet/>
      <dgm:spPr>
        <a:solidFill>
          <a:schemeClr val="tx1"/>
        </a:solidFill>
      </dgm:spPr>
      <dgm:t>
        <a:bodyPr/>
        <a:lstStyle/>
        <a:p>
          <a:endParaRPr lang="en-US" dirty="0"/>
        </a:p>
      </dgm:t>
    </dgm:pt>
    <dgm:pt modelId="{B735D88F-A1BE-49AE-BCD5-B884E4B50ED5}">
      <dgm:prSet phldrT="[Text]" custT="1"/>
      <dgm:spPr>
        <a:solidFill>
          <a:srgbClr val="31CD52"/>
        </a:solidFill>
        <a:ln w="28575"/>
      </dgm:spPr>
      <dgm:t>
        <a:bodyPr/>
        <a:lstStyle/>
        <a:p>
          <a:r>
            <a:rPr lang="en-US" sz="3000" b="1" dirty="0"/>
            <a:t>Restorative</a:t>
          </a:r>
          <a:r>
            <a:rPr lang="en-US" sz="3000" dirty="0"/>
            <a:t> </a:t>
          </a:r>
          <a:r>
            <a:rPr lang="en-US" sz="3000" b="1" dirty="0"/>
            <a:t>Process with Talking Piece</a:t>
          </a:r>
        </a:p>
      </dgm:t>
    </dgm:pt>
    <dgm:pt modelId="{BB5B9E4A-32D5-400A-93BD-D45416BCE77B}" type="parTrans" cxnId="{6462E983-301D-47B6-B50C-16C78B1F6C12}">
      <dgm:prSet/>
      <dgm:spPr/>
      <dgm:t>
        <a:bodyPr/>
        <a:lstStyle/>
        <a:p>
          <a:endParaRPr lang="en-US"/>
        </a:p>
      </dgm:t>
    </dgm:pt>
    <dgm:pt modelId="{F495A60E-803B-4E28-8347-7328BD9284D1}" type="sibTrans" cxnId="{6462E983-301D-47B6-B50C-16C78B1F6C12}">
      <dgm:prSet/>
      <dgm:spPr/>
      <dgm:t>
        <a:bodyPr/>
        <a:lstStyle/>
        <a:p>
          <a:endParaRPr lang="en-US"/>
        </a:p>
      </dgm:t>
    </dgm:pt>
    <dgm:pt modelId="{F152A8F0-8563-44ED-89AD-8F9427772CB8}" type="pres">
      <dgm:prSet presAssocID="{F993CBAB-8F8C-4128-80F3-50DC4835A120}" presName="Name0" presStyleCnt="0">
        <dgm:presLayoutVars>
          <dgm:dir/>
          <dgm:resizeHandles val="exact"/>
        </dgm:presLayoutVars>
      </dgm:prSet>
      <dgm:spPr/>
    </dgm:pt>
    <dgm:pt modelId="{5878686D-B5F2-4B38-AD52-E796A0AFB381}" type="pres">
      <dgm:prSet presAssocID="{F993CBAB-8F8C-4128-80F3-50DC4835A120}" presName="vNodes" presStyleCnt="0"/>
      <dgm:spPr/>
    </dgm:pt>
    <dgm:pt modelId="{799E642C-16BD-41AF-A4BD-4E8DAFCC2CD0}" type="pres">
      <dgm:prSet presAssocID="{143C82E6-6514-4DDD-AA0E-F4D69E60EB4A}" presName="node" presStyleLbl="node1" presStyleIdx="0" presStyleCnt="4" custScaleX="354803" custScaleY="158563" custLinFactY="-8330" custLinFactNeighborX="-1782" custLinFactNeighborY="-100000">
        <dgm:presLayoutVars>
          <dgm:bulletEnabled val="1"/>
        </dgm:presLayoutVars>
      </dgm:prSet>
      <dgm:spPr/>
    </dgm:pt>
    <dgm:pt modelId="{62EFBE1C-7CAC-47A1-9E29-EB1B2854F1F8}" type="pres">
      <dgm:prSet presAssocID="{187C8728-ECB1-4BE9-9B47-D71D2B059FC2}" presName="spacerT" presStyleCnt="0"/>
      <dgm:spPr/>
    </dgm:pt>
    <dgm:pt modelId="{29292977-55D9-4B40-95F2-B1ED5F3DC53E}" type="pres">
      <dgm:prSet presAssocID="{187C8728-ECB1-4BE9-9B47-D71D2B059FC2}" presName="sibTrans" presStyleLbl="sibTrans2D1" presStyleIdx="0" presStyleCnt="3" custLinFactNeighborX="2924" custLinFactNeighborY="-41774"/>
      <dgm:spPr/>
    </dgm:pt>
    <dgm:pt modelId="{F01B78B3-4D5A-4B87-B760-941AA3E46A95}" type="pres">
      <dgm:prSet presAssocID="{187C8728-ECB1-4BE9-9B47-D71D2B059FC2}" presName="spacerB" presStyleCnt="0"/>
      <dgm:spPr/>
    </dgm:pt>
    <dgm:pt modelId="{74443315-016B-4198-8C7F-2F93CBC38AA0}" type="pres">
      <dgm:prSet presAssocID="{D1EBE602-A77C-4AF0-BAC5-C3D21352B38D}" presName="node" presStyleLbl="node1" presStyleIdx="1" presStyleCnt="4" custScaleX="335419" custScaleY="222827" custLinFactY="-6130" custLinFactNeighborY="-100000">
        <dgm:presLayoutVars>
          <dgm:bulletEnabled val="1"/>
        </dgm:presLayoutVars>
      </dgm:prSet>
      <dgm:spPr/>
    </dgm:pt>
    <dgm:pt modelId="{450C333F-D8C6-4C77-B50C-E35DA14021A9}" type="pres">
      <dgm:prSet presAssocID="{A6A23AC2-751F-4BEC-BB5C-63707F9179B0}" presName="spacerT" presStyleCnt="0"/>
      <dgm:spPr/>
    </dgm:pt>
    <dgm:pt modelId="{8CCF03DD-B81E-4EE4-B10A-0B54E2B258F4}" type="pres">
      <dgm:prSet presAssocID="{A6A23AC2-751F-4BEC-BB5C-63707F9179B0}" presName="sibTrans" presStyleLbl="sibTrans2D1" presStyleIdx="1" presStyleCnt="3" custLinFactY="-25203" custLinFactNeighborY="-100000"/>
      <dgm:spPr/>
    </dgm:pt>
    <dgm:pt modelId="{8DE4FEDB-4D1E-40E7-B34D-BBEAA5AA5B79}" type="pres">
      <dgm:prSet presAssocID="{A6A23AC2-751F-4BEC-BB5C-63707F9179B0}" presName="spacerB" presStyleCnt="0"/>
      <dgm:spPr/>
    </dgm:pt>
    <dgm:pt modelId="{496847DC-EB73-438D-934F-7639746DCF10}" type="pres">
      <dgm:prSet presAssocID="{C26BFEBB-8BF8-42C5-AF66-9E61E65094C2}" presName="node" presStyleLbl="node1" presStyleIdx="2" presStyleCnt="4" custScaleX="331557" custScaleY="186294" custLinFactY="-13611" custLinFactNeighborY="-100000">
        <dgm:presLayoutVars>
          <dgm:bulletEnabled val="1"/>
        </dgm:presLayoutVars>
      </dgm:prSet>
      <dgm:spPr/>
    </dgm:pt>
    <dgm:pt modelId="{8A1AEC0C-04A3-41C5-BD75-D9FFAD1762D3}" type="pres">
      <dgm:prSet presAssocID="{F993CBAB-8F8C-4128-80F3-50DC4835A120}" presName="sibTransLast" presStyleLbl="sibTrans2D1" presStyleIdx="2" presStyleCnt="3"/>
      <dgm:spPr/>
    </dgm:pt>
    <dgm:pt modelId="{8C25DA11-438A-413E-B836-B92AEAC33CA9}" type="pres">
      <dgm:prSet presAssocID="{F993CBAB-8F8C-4128-80F3-50DC4835A120}" presName="connectorText" presStyleLbl="sibTrans2D1" presStyleIdx="2" presStyleCnt="3"/>
      <dgm:spPr/>
    </dgm:pt>
    <dgm:pt modelId="{CEBE31E7-9A0E-4646-83DE-BFE3154B6E6F}" type="pres">
      <dgm:prSet presAssocID="{F993CBAB-8F8C-4128-80F3-50DC4835A120}" presName="lastNode" presStyleLbl="node1" presStyleIdx="3" presStyleCnt="4" custScaleX="214494" custScaleY="133275">
        <dgm:presLayoutVars>
          <dgm:bulletEnabled val="1"/>
        </dgm:presLayoutVars>
      </dgm:prSet>
      <dgm:spPr/>
    </dgm:pt>
  </dgm:ptLst>
  <dgm:cxnLst>
    <dgm:cxn modelId="{06786301-3C00-43E1-85C7-2AE834EB4A65}" srcId="{F993CBAB-8F8C-4128-80F3-50DC4835A120}" destId="{143C82E6-6514-4DDD-AA0E-F4D69E60EB4A}" srcOrd="0" destOrd="0" parTransId="{3388D3F8-6F06-4057-B090-AB37AA855B0B}" sibTransId="{187C8728-ECB1-4BE9-9B47-D71D2B059FC2}"/>
    <dgm:cxn modelId="{4D2F1F20-1DF4-416B-8EC3-2D4FF90FDFDA}" type="presOf" srcId="{A6A23AC2-751F-4BEC-BB5C-63707F9179B0}" destId="{8CCF03DD-B81E-4EE4-B10A-0B54E2B258F4}" srcOrd="0" destOrd="0" presId="urn:microsoft.com/office/officeart/2005/8/layout/equation2"/>
    <dgm:cxn modelId="{7A6F325D-8ACD-4B13-A309-4CF90C4C435E}" type="presOf" srcId="{F993CBAB-8F8C-4128-80F3-50DC4835A120}" destId="{F152A8F0-8563-44ED-89AD-8F9427772CB8}" srcOrd="0" destOrd="0" presId="urn:microsoft.com/office/officeart/2005/8/layout/equation2"/>
    <dgm:cxn modelId="{E1C8D945-FEDD-4C11-BB47-C4A60DEA4FD7}" srcId="{F993CBAB-8F8C-4128-80F3-50DC4835A120}" destId="{C26BFEBB-8BF8-42C5-AF66-9E61E65094C2}" srcOrd="2" destOrd="0" parTransId="{0E4564DC-1E9A-44B4-BB7E-86C8379B4D17}" sibTransId="{A150379B-97EB-4896-87FA-029236413264}"/>
    <dgm:cxn modelId="{91C2D366-C7B1-4F91-ACCB-5E8E19B5823A}" type="presOf" srcId="{A150379B-97EB-4896-87FA-029236413264}" destId="{8A1AEC0C-04A3-41C5-BD75-D9FFAD1762D3}" srcOrd="0" destOrd="0" presId="urn:microsoft.com/office/officeart/2005/8/layout/equation2"/>
    <dgm:cxn modelId="{04071A4A-1E02-4FD5-BDB7-9ABFF3A07FCA}" type="presOf" srcId="{A150379B-97EB-4896-87FA-029236413264}" destId="{8C25DA11-438A-413E-B836-B92AEAC33CA9}" srcOrd="1" destOrd="0" presId="urn:microsoft.com/office/officeart/2005/8/layout/equation2"/>
    <dgm:cxn modelId="{0A0FA077-04F9-471F-A8E5-549656426B31}" type="presOf" srcId="{187C8728-ECB1-4BE9-9B47-D71D2B059FC2}" destId="{29292977-55D9-4B40-95F2-B1ED5F3DC53E}" srcOrd="0" destOrd="0" presId="urn:microsoft.com/office/officeart/2005/8/layout/equation2"/>
    <dgm:cxn modelId="{F298385A-5AE2-4530-BC5D-E5E78595FCD7}" type="presOf" srcId="{143C82E6-6514-4DDD-AA0E-F4D69E60EB4A}" destId="{799E642C-16BD-41AF-A4BD-4E8DAFCC2CD0}" srcOrd="0" destOrd="0" presId="urn:microsoft.com/office/officeart/2005/8/layout/equation2"/>
    <dgm:cxn modelId="{6462E983-301D-47B6-B50C-16C78B1F6C12}" srcId="{F993CBAB-8F8C-4128-80F3-50DC4835A120}" destId="{B735D88F-A1BE-49AE-BCD5-B884E4B50ED5}" srcOrd="3" destOrd="0" parTransId="{BB5B9E4A-32D5-400A-93BD-D45416BCE77B}" sibTransId="{F495A60E-803B-4E28-8347-7328BD9284D1}"/>
    <dgm:cxn modelId="{CD655987-67F0-4756-B89C-2296CB470F64}" srcId="{F993CBAB-8F8C-4128-80F3-50DC4835A120}" destId="{D1EBE602-A77C-4AF0-BAC5-C3D21352B38D}" srcOrd="1" destOrd="0" parTransId="{7019F63E-895F-49B1-9C47-ADA247F0BA4C}" sibTransId="{A6A23AC2-751F-4BEC-BB5C-63707F9179B0}"/>
    <dgm:cxn modelId="{A4659CB0-2326-4C66-BCCA-E6C9142B1A6C}" type="presOf" srcId="{B735D88F-A1BE-49AE-BCD5-B884E4B50ED5}" destId="{CEBE31E7-9A0E-4646-83DE-BFE3154B6E6F}" srcOrd="0" destOrd="0" presId="urn:microsoft.com/office/officeart/2005/8/layout/equation2"/>
    <dgm:cxn modelId="{98CD64CD-575D-4DF6-882B-6A5BAE11A9E1}" type="presOf" srcId="{C26BFEBB-8BF8-42C5-AF66-9E61E65094C2}" destId="{496847DC-EB73-438D-934F-7639746DCF10}" srcOrd="0" destOrd="0" presId="urn:microsoft.com/office/officeart/2005/8/layout/equation2"/>
    <dgm:cxn modelId="{800EEBD9-899B-42C0-BD86-6428819D33ED}" type="presOf" srcId="{D1EBE602-A77C-4AF0-BAC5-C3D21352B38D}" destId="{74443315-016B-4198-8C7F-2F93CBC38AA0}" srcOrd="0" destOrd="0" presId="urn:microsoft.com/office/officeart/2005/8/layout/equation2"/>
    <dgm:cxn modelId="{FE223A2D-1DF4-4B82-B29E-F9393C826E00}" type="presParOf" srcId="{F152A8F0-8563-44ED-89AD-8F9427772CB8}" destId="{5878686D-B5F2-4B38-AD52-E796A0AFB381}" srcOrd="0" destOrd="0" presId="urn:microsoft.com/office/officeart/2005/8/layout/equation2"/>
    <dgm:cxn modelId="{8587EC76-C8CF-4F7D-A53B-1C808BDFAB88}" type="presParOf" srcId="{5878686D-B5F2-4B38-AD52-E796A0AFB381}" destId="{799E642C-16BD-41AF-A4BD-4E8DAFCC2CD0}" srcOrd="0" destOrd="0" presId="urn:microsoft.com/office/officeart/2005/8/layout/equation2"/>
    <dgm:cxn modelId="{37E2692B-2FEC-4DDF-98A2-939BC30F770F}" type="presParOf" srcId="{5878686D-B5F2-4B38-AD52-E796A0AFB381}" destId="{62EFBE1C-7CAC-47A1-9E29-EB1B2854F1F8}" srcOrd="1" destOrd="0" presId="urn:microsoft.com/office/officeart/2005/8/layout/equation2"/>
    <dgm:cxn modelId="{2DA42ECA-EA35-4256-B162-B79691891189}" type="presParOf" srcId="{5878686D-B5F2-4B38-AD52-E796A0AFB381}" destId="{29292977-55D9-4B40-95F2-B1ED5F3DC53E}" srcOrd="2" destOrd="0" presId="urn:microsoft.com/office/officeart/2005/8/layout/equation2"/>
    <dgm:cxn modelId="{379AA274-EF3A-448B-9B2B-6F8AA036791C}" type="presParOf" srcId="{5878686D-B5F2-4B38-AD52-E796A0AFB381}" destId="{F01B78B3-4D5A-4B87-B760-941AA3E46A95}" srcOrd="3" destOrd="0" presId="urn:microsoft.com/office/officeart/2005/8/layout/equation2"/>
    <dgm:cxn modelId="{E85B0F69-6CB6-47DF-A607-602E6A3A998A}" type="presParOf" srcId="{5878686D-B5F2-4B38-AD52-E796A0AFB381}" destId="{74443315-016B-4198-8C7F-2F93CBC38AA0}" srcOrd="4" destOrd="0" presId="urn:microsoft.com/office/officeart/2005/8/layout/equation2"/>
    <dgm:cxn modelId="{84263E85-4FF0-4315-A384-39532B288550}" type="presParOf" srcId="{5878686D-B5F2-4B38-AD52-E796A0AFB381}" destId="{450C333F-D8C6-4C77-B50C-E35DA14021A9}" srcOrd="5" destOrd="0" presId="urn:microsoft.com/office/officeart/2005/8/layout/equation2"/>
    <dgm:cxn modelId="{F108BC5D-FA7F-49D8-A604-E905C686F0A9}" type="presParOf" srcId="{5878686D-B5F2-4B38-AD52-E796A0AFB381}" destId="{8CCF03DD-B81E-4EE4-B10A-0B54E2B258F4}" srcOrd="6" destOrd="0" presId="urn:microsoft.com/office/officeart/2005/8/layout/equation2"/>
    <dgm:cxn modelId="{0DD824E9-CD08-4CB0-B004-D6226BCBBECF}" type="presParOf" srcId="{5878686D-B5F2-4B38-AD52-E796A0AFB381}" destId="{8DE4FEDB-4D1E-40E7-B34D-BBEAA5AA5B79}" srcOrd="7" destOrd="0" presId="urn:microsoft.com/office/officeart/2005/8/layout/equation2"/>
    <dgm:cxn modelId="{38FBBAFB-B354-4C03-8710-557F20BD8754}" type="presParOf" srcId="{5878686D-B5F2-4B38-AD52-E796A0AFB381}" destId="{496847DC-EB73-438D-934F-7639746DCF10}" srcOrd="8" destOrd="0" presId="urn:microsoft.com/office/officeart/2005/8/layout/equation2"/>
    <dgm:cxn modelId="{851D91FF-5EDF-44A2-B6FC-30A37ED4A645}" type="presParOf" srcId="{F152A8F0-8563-44ED-89AD-8F9427772CB8}" destId="{8A1AEC0C-04A3-41C5-BD75-D9FFAD1762D3}" srcOrd="1" destOrd="0" presId="urn:microsoft.com/office/officeart/2005/8/layout/equation2"/>
    <dgm:cxn modelId="{1F826DB0-8F85-43D0-937B-981D5B5281B7}" type="presParOf" srcId="{8A1AEC0C-04A3-41C5-BD75-D9FFAD1762D3}" destId="{8C25DA11-438A-413E-B836-B92AEAC33CA9}" srcOrd="0" destOrd="0" presId="urn:microsoft.com/office/officeart/2005/8/layout/equation2"/>
    <dgm:cxn modelId="{3082EC39-E425-4A86-B8BD-46E06E56B2C5}" type="presParOf" srcId="{F152A8F0-8563-44ED-89AD-8F9427772CB8}" destId="{CEBE31E7-9A0E-4646-83DE-BFE3154B6E6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3CBAB-8F8C-4128-80F3-50DC4835A120}" type="doc">
      <dgm:prSet loTypeId="urn:microsoft.com/office/officeart/2005/8/layout/equation2" loCatId="process" qsTypeId="urn:microsoft.com/office/officeart/2005/8/quickstyle/simple1" qsCatId="simple" csTypeId="urn:microsoft.com/office/officeart/2005/8/colors/colorful5" csCatId="colorful" phldr="1"/>
      <dgm:spPr/>
      <dgm:t>
        <a:bodyPr/>
        <a:lstStyle/>
        <a:p>
          <a:endParaRPr lang="en-US"/>
        </a:p>
      </dgm:t>
    </dgm:pt>
    <dgm:pt modelId="{F152A8F0-8563-44ED-89AD-8F9427772CB8}" type="pres">
      <dgm:prSet presAssocID="{F993CBAB-8F8C-4128-80F3-50DC4835A120}" presName="Name0" presStyleCnt="0">
        <dgm:presLayoutVars>
          <dgm:dir/>
          <dgm:resizeHandles val="exact"/>
        </dgm:presLayoutVars>
      </dgm:prSet>
      <dgm:spPr/>
    </dgm:pt>
  </dgm:ptLst>
  <dgm:cxnLst>
    <dgm:cxn modelId="{7A6F325D-8ACD-4B13-A309-4CF90C4C435E}" type="presOf" srcId="{F993CBAB-8F8C-4128-80F3-50DC4835A120}" destId="{F152A8F0-8563-44ED-89AD-8F9427772CB8}" srcOrd="0"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26FDCE-9EEF-48FE-BB8B-B658B70AA91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2B94D1F-6FF5-448A-944E-3E9494752494}">
      <dgm:prSet phldrT="[Text]" custT="1"/>
      <dgm:spPr>
        <a:solidFill>
          <a:schemeClr val="accent6"/>
        </a:solidFill>
      </dgm:spPr>
      <dgm:t>
        <a:bodyPr/>
        <a:lstStyle/>
        <a:p>
          <a:r>
            <a:rPr lang="en-US" sz="2000" b="1" dirty="0"/>
            <a:t>Pre -Conferencing</a:t>
          </a:r>
        </a:p>
      </dgm:t>
    </dgm:pt>
    <dgm:pt modelId="{B3926A67-1D79-4568-ABAD-A4F52E828D22}" type="parTrans" cxnId="{373F83B1-EC68-42FC-A6BB-CF58ACC8BA1E}">
      <dgm:prSet/>
      <dgm:spPr/>
      <dgm:t>
        <a:bodyPr/>
        <a:lstStyle/>
        <a:p>
          <a:endParaRPr lang="en-US"/>
        </a:p>
      </dgm:t>
    </dgm:pt>
    <dgm:pt modelId="{00F4CA43-8827-4735-BEE8-CDBB4D0E2DC6}" type="sibTrans" cxnId="{373F83B1-EC68-42FC-A6BB-CF58ACC8BA1E}">
      <dgm:prSet/>
      <dgm:spPr/>
      <dgm:t>
        <a:bodyPr/>
        <a:lstStyle/>
        <a:p>
          <a:endParaRPr lang="en-US"/>
        </a:p>
      </dgm:t>
    </dgm:pt>
    <dgm:pt modelId="{DE6E7437-B207-4843-88CF-199BB541D854}">
      <dgm:prSet phldrT="[Text]" custT="1"/>
      <dgm:spPr>
        <a:solidFill>
          <a:srgbClr val="FFFF00"/>
        </a:solidFill>
      </dgm:spPr>
      <dgm:t>
        <a:bodyPr/>
        <a:lstStyle/>
        <a:p>
          <a:r>
            <a:rPr lang="en-US" sz="2400" b="1" kern="1200" dirty="0">
              <a:solidFill>
                <a:schemeClr val="tx1"/>
              </a:solidFill>
              <a:latin typeface="Century Gothic" panose="020B0502020202020204"/>
              <a:ea typeface="+mn-ea"/>
              <a:cs typeface="+mn-cs"/>
            </a:rPr>
            <a:t>Responsive</a:t>
          </a:r>
          <a:r>
            <a:rPr lang="en-US" sz="2400" b="1" kern="1200" dirty="0">
              <a:solidFill>
                <a:schemeClr val="tx1"/>
              </a:solidFill>
            </a:rPr>
            <a:t> circles</a:t>
          </a:r>
        </a:p>
      </dgm:t>
    </dgm:pt>
    <dgm:pt modelId="{5AC895BC-9839-4C6E-B2C9-6ACAFA3FD8D8}" type="parTrans" cxnId="{7F81D5D9-5275-4FEE-AFB1-5E9D421D1A87}">
      <dgm:prSet/>
      <dgm:spPr/>
      <dgm:t>
        <a:bodyPr/>
        <a:lstStyle/>
        <a:p>
          <a:endParaRPr lang="en-US" dirty="0"/>
        </a:p>
      </dgm:t>
    </dgm:pt>
    <dgm:pt modelId="{A3ED255E-95FA-4B33-874C-6753DB5D5C90}" type="sibTrans" cxnId="{7F81D5D9-5275-4FEE-AFB1-5E9D421D1A87}">
      <dgm:prSet/>
      <dgm:spPr/>
      <dgm:t>
        <a:bodyPr/>
        <a:lstStyle/>
        <a:p>
          <a:endParaRPr lang="en-US"/>
        </a:p>
      </dgm:t>
    </dgm:pt>
    <dgm:pt modelId="{BD59AE84-B980-4D51-9F83-B3DEB3B4F1A1}">
      <dgm:prSet phldrT="[Text]" custT="1"/>
      <dgm:spPr>
        <a:solidFill>
          <a:srgbClr val="FF0000"/>
        </a:solidFill>
      </dgm:spPr>
      <dgm:t>
        <a:bodyPr/>
        <a:lstStyle/>
        <a:p>
          <a:r>
            <a:rPr lang="en-US" sz="2000" b="1" dirty="0"/>
            <a:t>Restorative conferences</a:t>
          </a:r>
        </a:p>
      </dgm:t>
    </dgm:pt>
    <dgm:pt modelId="{F2CD6C55-9D2A-4BE4-B647-787F10E08FE8}" type="parTrans" cxnId="{B6A4F9B9-2EEF-4976-9629-E02271F4A7BC}">
      <dgm:prSet/>
      <dgm:spPr/>
      <dgm:t>
        <a:bodyPr/>
        <a:lstStyle/>
        <a:p>
          <a:endParaRPr lang="en-US" dirty="0"/>
        </a:p>
      </dgm:t>
    </dgm:pt>
    <dgm:pt modelId="{66E5FD47-D945-4990-BE5B-C82E09B4D21A}" type="sibTrans" cxnId="{B6A4F9B9-2EEF-4976-9629-E02271F4A7BC}">
      <dgm:prSet/>
      <dgm:spPr/>
      <dgm:t>
        <a:bodyPr/>
        <a:lstStyle/>
        <a:p>
          <a:endParaRPr lang="en-US"/>
        </a:p>
      </dgm:t>
    </dgm:pt>
    <dgm:pt modelId="{EFCB36B4-CD75-4A55-8DB8-B8EDF16FFF91}">
      <dgm:prSet phldrT="[Text]" custT="1"/>
      <dgm:spPr>
        <a:solidFill>
          <a:srgbClr val="FF0000"/>
        </a:solidFill>
      </dgm:spPr>
      <dgm:t>
        <a:bodyPr/>
        <a:lstStyle/>
        <a:p>
          <a:r>
            <a:rPr lang="en-US" sz="2000" b="1" dirty="0"/>
            <a:t>Problem-solving, </a:t>
          </a:r>
        </a:p>
        <a:p>
          <a:r>
            <a:rPr lang="en-US" sz="2000" b="1" dirty="0"/>
            <a:t>Restorative plans</a:t>
          </a:r>
        </a:p>
      </dgm:t>
    </dgm:pt>
    <dgm:pt modelId="{62F59BF9-9460-400F-8C48-03D0793B7D3F}" type="parTrans" cxnId="{55102F6D-53E9-4BB5-BA5C-567CC4612D32}">
      <dgm:prSet/>
      <dgm:spPr/>
      <dgm:t>
        <a:bodyPr/>
        <a:lstStyle/>
        <a:p>
          <a:endParaRPr lang="en-US" dirty="0"/>
        </a:p>
      </dgm:t>
    </dgm:pt>
    <dgm:pt modelId="{1CC9F66B-D22B-4BEC-A145-EBA8C5525663}" type="sibTrans" cxnId="{55102F6D-53E9-4BB5-BA5C-567CC4612D32}">
      <dgm:prSet/>
      <dgm:spPr/>
      <dgm:t>
        <a:bodyPr/>
        <a:lstStyle/>
        <a:p>
          <a:endParaRPr lang="en-US"/>
        </a:p>
      </dgm:t>
    </dgm:pt>
    <dgm:pt modelId="{73A7E1B5-28F4-436E-8E3F-408334494F8C}">
      <dgm:prSet phldrT="[Text]" custT="1"/>
      <dgm:spPr>
        <a:solidFill>
          <a:srgbClr val="FFFF00"/>
        </a:solidFill>
      </dgm:spPr>
      <dgm:t>
        <a:bodyPr/>
        <a:lstStyle/>
        <a:p>
          <a:r>
            <a:rPr lang="en-US" sz="2400" b="1" dirty="0">
              <a:solidFill>
                <a:schemeClr val="tx1"/>
              </a:solidFill>
            </a:rPr>
            <a:t>Proactive circles</a:t>
          </a:r>
        </a:p>
      </dgm:t>
    </dgm:pt>
    <dgm:pt modelId="{DB30B83C-AF13-4861-A32C-B7EA9948DCAF}" type="parTrans" cxnId="{24EF551B-C223-4BB6-878E-368A39BA529D}">
      <dgm:prSet/>
      <dgm:spPr/>
      <dgm:t>
        <a:bodyPr/>
        <a:lstStyle/>
        <a:p>
          <a:endParaRPr lang="en-US" dirty="0"/>
        </a:p>
      </dgm:t>
    </dgm:pt>
    <dgm:pt modelId="{79670031-2693-4BFE-8C4F-9688688BCB94}" type="sibTrans" cxnId="{24EF551B-C223-4BB6-878E-368A39BA529D}">
      <dgm:prSet/>
      <dgm:spPr/>
      <dgm:t>
        <a:bodyPr/>
        <a:lstStyle/>
        <a:p>
          <a:endParaRPr lang="en-US"/>
        </a:p>
      </dgm:t>
    </dgm:pt>
    <dgm:pt modelId="{22935604-9729-44EA-86E7-2D847951D61D}">
      <dgm:prSet phldrT="[Text]" custT="1"/>
      <dgm:spPr>
        <a:solidFill>
          <a:srgbClr val="00B050"/>
        </a:solidFill>
      </dgm:spPr>
      <dgm:t>
        <a:bodyPr/>
        <a:lstStyle/>
        <a:p>
          <a:r>
            <a:rPr lang="en-US" sz="2000" b="1" dirty="0"/>
            <a:t>Check-In/</a:t>
          </a:r>
        </a:p>
        <a:p>
          <a:r>
            <a:rPr lang="en-US" sz="2000" b="1" dirty="0"/>
            <a:t>Check-Out</a:t>
          </a:r>
        </a:p>
        <a:p>
          <a:r>
            <a:rPr lang="en-US" sz="2000" b="1" dirty="0"/>
            <a:t> Community building circles</a:t>
          </a:r>
        </a:p>
      </dgm:t>
    </dgm:pt>
    <dgm:pt modelId="{4D553D87-BC8A-4242-8F10-2AC471EE6BD3}" type="parTrans" cxnId="{7E8AFB6C-5DD4-4F2E-B0B4-322280F2E7C5}">
      <dgm:prSet/>
      <dgm:spPr/>
      <dgm:t>
        <a:bodyPr/>
        <a:lstStyle/>
        <a:p>
          <a:endParaRPr lang="en-US" dirty="0"/>
        </a:p>
      </dgm:t>
    </dgm:pt>
    <dgm:pt modelId="{27AB74A3-9B73-400A-B662-6B2A4A48834F}" type="sibTrans" cxnId="{7E8AFB6C-5DD4-4F2E-B0B4-322280F2E7C5}">
      <dgm:prSet/>
      <dgm:spPr/>
      <dgm:t>
        <a:bodyPr/>
        <a:lstStyle/>
        <a:p>
          <a:endParaRPr lang="en-US"/>
        </a:p>
      </dgm:t>
    </dgm:pt>
    <dgm:pt modelId="{C9B50633-66FA-4F93-9A84-A408F388C35E}">
      <dgm:prSet custT="1"/>
      <dgm:spPr>
        <a:solidFill>
          <a:srgbClr val="FF0000"/>
        </a:solidFill>
      </dgm:spPr>
      <dgm:t>
        <a:bodyPr/>
        <a:lstStyle/>
        <a:p>
          <a:r>
            <a:rPr lang="en-US" sz="2000" b="1" dirty="0">
              <a:solidFill>
                <a:schemeClr val="bg1"/>
              </a:solidFill>
            </a:rPr>
            <a:t>Problem-solving circles,</a:t>
          </a:r>
        </a:p>
        <a:p>
          <a:r>
            <a:rPr lang="en-US" sz="2000" b="1" dirty="0">
              <a:solidFill>
                <a:schemeClr val="bg1"/>
              </a:solidFill>
            </a:rPr>
            <a:t> Peer mediation</a:t>
          </a:r>
        </a:p>
      </dgm:t>
    </dgm:pt>
    <dgm:pt modelId="{51464D37-27BC-4CCE-8658-F2C024208933}" type="parTrans" cxnId="{964EA1B2-9FA9-486B-92F1-BD9B77CF8757}">
      <dgm:prSet/>
      <dgm:spPr/>
      <dgm:t>
        <a:bodyPr/>
        <a:lstStyle/>
        <a:p>
          <a:endParaRPr lang="en-US" dirty="0"/>
        </a:p>
      </dgm:t>
    </dgm:pt>
    <dgm:pt modelId="{01377FA2-C849-422C-86A4-A20EF9F5BEDF}" type="sibTrans" cxnId="{964EA1B2-9FA9-486B-92F1-BD9B77CF8757}">
      <dgm:prSet/>
      <dgm:spPr/>
      <dgm:t>
        <a:bodyPr/>
        <a:lstStyle/>
        <a:p>
          <a:endParaRPr lang="en-US"/>
        </a:p>
      </dgm:t>
    </dgm:pt>
    <dgm:pt modelId="{CEC084BC-C436-4EAE-9285-D32B284994DD}" type="pres">
      <dgm:prSet presAssocID="{6926FDCE-9EEF-48FE-BB8B-B658B70AA912}" presName="diagram" presStyleCnt="0">
        <dgm:presLayoutVars>
          <dgm:chPref val="1"/>
          <dgm:dir/>
          <dgm:animOne val="branch"/>
          <dgm:animLvl val="lvl"/>
          <dgm:resizeHandles val="exact"/>
        </dgm:presLayoutVars>
      </dgm:prSet>
      <dgm:spPr/>
    </dgm:pt>
    <dgm:pt modelId="{598A4C9C-3715-4A34-A929-FEFFF7D7C06D}" type="pres">
      <dgm:prSet presAssocID="{F2B94D1F-6FF5-448A-944E-3E9494752494}" presName="root1" presStyleCnt="0"/>
      <dgm:spPr/>
    </dgm:pt>
    <dgm:pt modelId="{36E12BAE-0AE0-48D1-815E-D59D3D4B3E8E}" type="pres">
      <dgm:prSet presAssocID="{F2B94D1F-6FF5-448A-944E-3E9494752494}" presName="LevelOneTextNode" presStyleLbl="node0" presStyleIdx="0" presStyleCnt="1">
        <dgm:presLayoutVars>
          <dgm:chPref val="3"/>
        </dgm:presLayoutVars>
      </dgm:prSet>
      <dgm:spPr/>
    </dgm:pt>
    <dgm:pt modelId="{670C6543-F141-45A9-8950-A39806AAC2D4}" type="pres">
      <dgm:prSet presAssocID="{F2B94D1F-6FF5-448A-944E-3E9494752494}" presName="level2hierChild" presStyleCnt="0"/>
      <dgm:spPr/>
    </dgm:pt>
    <dgm:pt modelId="{F8FCC261-63BC-4249-8AED-640E6B6EA7B7}" type="pres">
      <dgm:prSet presAssocID="{5AC895BC-9839-4C6E-B2C9-6ACAFA3FD8D8}" presName="conn2-1" presStyleLbl="parChTrans1D2" presStyleIdx="0" presStyleCnt="2"/>
      <dgm:spPr/>
    </dgm:pt>
    <dgm:pt modelId="{D3FD8410-D921-4BC7-9235-CAC62D4C2C8C}" type="pres">
      <dgm:prSet presAssocID="{5AC895BC-9839-4C6E-B2C9-6ACAFA3FD8D8}" presName="connTx" presStyleLbl="parChTrans1D2" presStyleIdx="0" presStyleCnt="2"/>
      <dgm:spPr/>
    </dgm:pt>
    <dgm:pt modelId="{F0D7A908-8650-460D-9DD5-76058589E654}" type="pres">
      <dgm:prSet presAssocID="{DE6E7437-B207-4843-88CF-199BB541D854}" presName="root2" presStyleCnt="0"/>
      <dgm:spPr/>
    </dgm:pt>
    <dgm:pt modelId="{50356DFC-0552-44EC-9781-4D95AE858852}" type="pres">
      <dgm:prSet presAssocID="{DE6E7437-B207-4843-88CF-199BB541D854}" presName="LevelTwoTextNode" presStyleLbl="node2" presStyleIdx="0" presStyleCnt="2">
        <dgm:presLayoutVars>
          <dgm:chPref val="3"/>
        </dgm:presLayoutVars>
      </dgm:prSet>
      <dgm:spPr/>
    </dgm:pt>
    <dgm:pt modelId="{4452AB74-7E50-4DFE-8C1B-B4B9842C1F44}" type="pres">
      <dgm:prSet presAssocID="{DE6E7437-B207-4843-88CF-199BB541D854}" presName="level3hierChild" presStyleCnt="0"/>
      <dgm:spPr/>
    </dgm:pt>
    <dgm:pt modelId="{355238FA-A660-43B1-AEF9-9F34E94948C9}" type="pres">
      <dgm:prSet presAssocID="{F2CD6C55-9D2A-4BE4-B647-787F10E08FE8}" presName="conn2-1" presStyleLbl="parChTrans1D3" presStyleIdx="0" presStyleCnt="4"/>
      <dgm:spPr/>
    </dgm:pt>
    <dgm:pt modelId="{35F3CA25-9D61-42C3-896D-ADFBEDF4E584}" type="pres">
      <dgm:prSet presAssocID="{F2CD6C55-9D2A-4BE4-B647-787F10E08FE8}" presName="connTx" presStyleLbl="parChTrans1D3" presStyleIdx="0" presStyleCnt="4"/>
      <dgm:spPr/>
    </dgm:pt>
    <dgm:pt modelId="{4BBD2D52-C5AF-4781-A951-42E715C1B524}" type="pres">
      <dgm:prSet presAssocID="{BD59AE84-B980-4D51-9F83-B3DEB3B4F1A1}" presName="root2" presStyleCnt="0"/>
      <dgm:spPr/>
    </dgm:pt>
    <dgm:pt modelId="{681C75CC-7653-4A2B-BCAC-4A5F9740191C}" type="pres">
      <dgm:prSet presAssocID="{BD59AE84-B980-4D51-9F83-B3DEB3B4F1A1}" presName="LevelTwoTextNode" presStyleLbl="node3" presStyleIdx="0" presStyleCnt="4" custScaleX="146333" custScaleY="127465">
        <dgm:presLayoutVars>
          <dgm:chPref val="3"/>
        </dgm:presLayoutVars>
      </dgm:prSet>
      <dgm:spPr/>
    </dgm:pt>
    <dgm:pt modelId="{EA3EC311-328A-4AF7-AD1C-4EFD13AE0781}" type="pres">
      <dgm:prSet presAssocID="{BD59AE84-B980-4D51-9F83-B3DEB3B4F1A1}" presName="level3hierChild" presStyleCnt="0"/>
      <dgm:spPr/>
    </dgm:pt>
    <dgm:pt modelId="{C40CA12F-48A1-4D3B-AD65-207210533141}" type="pres">
      <dgm:prSet presAssocID="{62F59BF9-9460-400F-8C48-03D0793B7D3F}" presName="conn2-1" presStyleLbl="parChTrans1D3" presStyleIdx="1" presStyleCnt="4"/>
      <dgm:spPr/>
    </dgm:pt>
    <dgm:pt modelId="{F54B578B-8295-4A4E-819A-D62C3CA1A463}" type="pres">
      <dgm:prSet presAssocID="{62F59BF9-9460-400F-8C48-03D0793B7D3F}" presName="connTx" presStyleLbl="parChTrans1D3" presStyleIdx="1" presStyleCnt="4"/>
      <dgm:spPr/>
    </dgm:pt>
    <dgm:pt modelId="{7853AE21-1DB4-4FA3-8BA9-E5E289846D51}" type="pres">
      <dgm:prSet presAssocID="{EFCB36B4-CD75-4A55-8DB8-B8EDF16FFF91}" presName="root2" presStyleCnt="0"/>
      <dgm:spPr/>
    </dgm:pt>
    <dgm:pt modelId="{64CE8887-6006-4064-8EB3-91325C279657}" type="pres">
      <dgm:prSet presAssocID="{EFCB36B4-CD75-4A55-8DB8-B8EDF16FFF91}" presName="LevelTwoTextNode" presStyleLbl="node3" presStyleIdx="1" presStyleCnt="4" custScaleX="144552">
        <dgm:presLayoutVars>
          <dgm:chPref val="3"/>
        </dgm:presLayoutVars>
      </dgm:prSet>
      <dgm:spPr/>
    </dgm:pt>
    <dgm:pt modelId="{6FB8F8FA-6D30-4041-AC5F-39707B720440}" type="pres">
      <dgm:prSet presAssocID="{EFCB36B4-CD75-4A55-8DB8-B8EDF16FFF91}" presName="level3hierChild" presStyleCnt="0"/>
      <dgm:spPr/>
    </dgm:pt>
    <dgm:pt modelId="{7BE5265D-447E-476A-AF07-25D42272CB72}" type="pres">
      <dgm:prSet presAssocID="{51464D37-27BC-4CCE-8658-F2C024208933}" presName="conn2-1" presStyleLbl="parChTrans1D3" presStyleIdx="2" presStyleCnt="4"/>
      <dgm:spPr/>
    </dgm:pt>
    <dgm:pt modelId="{20D038A4-070A-404B-92A7-1BF683923B72}" type="pres">
      <dgm:prSet presAssocID="{51464D37-27BC-4CCE-8658-F2C024208933}" presName="connTx" presStyleLbl="parChTrans1D3" presStyleIdx="2" presStyleCnt="4"/>
      <dgm:spPr/>
    </dgm:pt>
    <dgm:pt modelId="{3EEEB727-68DB-48BA-A5FE-B9676C23CC3B}" type="pres">
      <dgm:prSet presAssocID="{C9B50633-66FA-4F93-9A84-A408F388C35E}" presName="root2" presStyleCnt="0"/>
      <dgm:spPr/>
    </dgm:pt>
    <dgm:pt modelId="{DAEA1167-B665-4AFE-B97A-3EE01E3B485F}" type="pres">
      <dgm:prSet presAssocID="{C9B50633-66FA-4F93-9A84-A408F388C35E}" presName="LevelTwoTextNode" presStyleLbl="node3" presStyleIdx="2" presStyleCnt="4" custScaleX="146333">
        <dgm:presLayoutVars>
          <dgm:chPref val="3"/>
        </dgm:presLayoutVars>
      </dgm:prSet>
      <dgm:spPr/>
    </dgm:pt>
    <dgm:pt modelId="{4DAA3B47-4A3A-4E0D-8F6C-18A4437CC5AB}" type="pres">
      <dgm:prSet presAssocID="{C9B50633-66FA-4F93-9A84-A408F388C35E}" presName="level3hierChild" presStyleCnt="0"/>
      <dgm:spPr/>
    </dgm:pt>
    <dgm:pt modelId="{390E2313-525B-46C8-A0D6-DA9A41FEC80C}" type="pres">
      <dgm:prSet presAssocID="{DB30B83C-AF13-4861-A32C-B7EA9948DCAF}" presName="conn2-1" presStyleLbl="parChTrans1D2" presStyleIdx="1" presStyleCnt="2"/>
      <dgm:spPr/>
    </dgm:pt>
    <dgm:pt modelId="{3B8554F9-CC9B-42FA-ABA6-355DA333E801}" type="pres">
      <dgm:prSet presAssocID="{DB30B83C-AF13-4861-A32C-B7EA9948DCAF}" presName="connTx" presStyleLbl="parChTrans1D2" presStyleIdx="1" presStyleCnt="2"/>
      <dgm:spPr/>
    </dgm:pt>
    <dgm:pt modelId="{ECF586E8-595A-4934-9C4A-F3A1FD018BAF}" type="pres">
      <dgm:prSet presAssocID="{73A7E1B5-28F4-436E-8E3F-408334494F8C}" presName="root2" presStyleCnt="0"/>
      <dgm:spPr/>
    </dgm:pt>
    <dgm:pt modelId="{796F7978-4660-4C49-B2BA-0AC087EA80CB}" type="pres">
      <dgm:prSet presAssocID="{73A7E1B5-28F4-436E-8E3F-408334494F8C}" presName="LevelTwoTextNode" presStyleLbl="node2" presStyleIdx="1" presStyleCnt="2" custScaleY="98068">
        <dgm:presLayoutVars>
          <dgm:chPref val="3"/>
        </dgm:presLayoutVars>
      </dgm:prSet>
      <dgm:spPr/>
    </dgm:pt>
    <dgm:pt modelId="{1694C413-CA0E-44CC-B425-FE4194B3449F}" type="pres">
      <dgm:prSet presAssocID="{73A7E1B5-28F4-436E-8E3F-408334494F8C}" presName="level3hierChild" presStyleCnt="0"/>
      <dgm:spPr/>
    </dgm:pt>
    <dgm:pt modelId="{D160D98A-4D15-4CD5-837A-81F598CB4E69}" type="pres">
      <dgm:prSet presAssocID="{4D553D87-BC8A-4242-8F10-2AC471EE6BD3}" presName="conn2-1" presStyleLbl="parChTrans1D3" presStyleIdx="3" presStyleCnt="4"/>
      <dgm:spPr/>
    </dgm:pt>
    <dgm:pt modelId="{68EE6B80-FFB9-4D17-94E3-CBFB9ADC99B6}" type="pres">
      <dgm:prSet presAssocID="{4D553D87-BC8A-4242-8F10-2AC471EE6BD3}" presName="connTx" presStyleLbl="parChTrans1D3" presStyleIdx="3" presStyleCnt="4"/>
      <dgm:spPr/>
    </dgm:pt>
    <dgm:pt modelId="{4B22E08D-571F-48DF-8AFC-282835B985B3}" type="pres">
      <dgm:prSet presAssocID="{22935604-9729-44EA-86E7-2D847951D61D}" presName="root2" presStyleCnt="0"/>
      <dgm:spPr/>
    </dgm:pt>
    <dgm:pt modelId="{BF40F88C-803C-400A-8ABC-46B9478195E3}" type="pres">
      <dgm:prSet presAssocID="{22935604-9729-44EA-86E7-2D847951D61D}" presName="LevelTwoTextNode" presStyleLbl="node3" presStyleIdx="3" presStyleCnt="4" custScaleX="153375" custScaleY="216966">
        <dgm:presLayoutVars>
          <dgm:chPref val="3"/>
        </dgm:presLayoutVars>
      </dgm:prSet>
      <dgm:spPr/>
    </dgm:pt>
    <dgm:pt modelId="{60B8F237-9D8A-4E9F-8CD5-B99D1E64E39C}" type="pres">
      <dgm:prSet presAssocID="{22935604-9729-44EA-86E7-2D847951D61D}" presName="level3hierChild" presStyleCnt="0"/>
      <dgm:spPr/>
    </dgm:pt>
  </dgm:ptLst>
  <dgm:cxnLst>
    <dgm:cxn modelId="{24EF551B-C223-4BB6-878E-368A39BA529D}" srcId="{F2B94D1F-6FF5-448A-944E-3E9494752494}" destId="{73A7E1B5-28F4-436E-8E3F-408334494F8C}" srcOrd="1" destOrd="0" parTransId="{DB30B83C-AF13-4861-A32C-B7EA9948DCAF}" sibTransId="{79670031-2693-4BFE-8C4F-9688688BCB94}"/>
    <dgm:cxn modelId="{0385D432-BACF-4339-9B87-3340E1DDE38A}" type="presOf" srcId="{DE6E7437-B207-4843-88CF-199BB541D854}" destId="{50356DFC-0552-44EC-9781-4D95AE858852}" srcOrd="0" destOrd="0" presId="urn:microsoft.com/office/officeart/2005/8/layout/hierarchy2"/>
    <dgm:cxn modelId="{7E8AFB6C-5DD4-4F2E-B0B4-322280F2E7C5}" srcId="{73A7E1B5-28F4-436E-8E3F-408334494F8C}" destId="{22935604-9729-44EA-86E7-2D847951D61D}" srcOrd="0" destOrd="0" parTransId="{4D553D87-BC8A-4242-8F10-2AC471EE6BD3}" sibTransId="{27AB74A3-9B73-400A-B662-6B2A4A48834F}"/>
    <dgm:cxn modelId="{55102F6D-53E9-4BB5-BA5C-567CC4612D32}" srcId="{DE6E7437-B207-4843-88CF-199BB541D854}" destId="{EFCB36B4-CD75-4A55-8DB8-B8EDF16FFF91}" srcOrd="1" destOrd="0" parTransId="{62F59BF9-9460-400F-8C48-03D0793B7D3F}" sibTransId="{1CC9F66B-D22B-4BEC-A145-EBA8C5525663}"/>
    <dgm:cxn modelId="{F06C0E6F-1B7E-447D-8E5C-DD30B40872EA}" type="presOf" srcId="{6926FDCE-9EEF-48FE-BB8B-B658B70AA912}" destId="{CEC084BC-C436-4EAE-9285-D32B284994DD}" srcOrd="0" destOrd="0" presId="urn:microsoft.com/office/officeart/2005/8/layout/hierarchy2"/>
    <dgm:cxn modelId="{C2262B6F-3250-4D12-A61E-811456742361}" type="presOf" srcId="{73A7E1B5-28F4-436E-8E3F-408334494F8C}" destId="{796F7978-4660-4C49-B2BA-0AC087EA80CB}" srcOrd="0" destOrd="0" presId="urn:microsoft.com/office/officeart/2005/8/layout/hierarchy2"/>
    <dgm:cxn modelId="{0A892071-EE2B-4CBD-A031-EEB314EC8F71}" type="presOf" srcId="{62F59BF9-9460-400F-8C48-03D0793B7D3F}" destId="{F54B578B-8295-4A4E-819A-D62C3CA1A463}" srcOrd="1" destOrd="0" presId="urn:microsoft.com/office/officeart/2005/8/layout/hierarchy2"/>
    <dgm:cxn modelId="{02A5D151-ED4F-41B3-B611-044D349E90F5}" type="presOf" srcId="{4D553D87-BC8A-4242-8F10-2AC471EE6BD3}" destId="{68EE6B80-FFB9-4D17-94E3-CBFB9ADC99B6}" srcOrd="1" destOrd="0" presId="urn:microsoft.com/office/officeart/2005/8/layout/hierarchy2"/>
    <dgm:cxn modelId="{44B6E475-61F4-407B-9862-4869481A5E27}" type="presOf" srcId="{51464D37-27BC-4CCE-8658-F2C024208933}" destId="{7BE5265D-447E-476A-AF07-25D42272CB72}" srcOrd="0" destOrd="0" presId="urn:microsoft.com/office/officeart/2005/8/layout/hierarchy2"/>
    <dgm:cxn modelId="{3E4E065A-CA01-4064-9C96-AA5C0E208685}" type="presOf" srcId="{EFCB36B4-CD75-4A55-8DB8-B8EDF16FFF91}" destId="{64CE8887-6006-4064-8EB3-91325C279657}" srcOrd="0" destOrd="0" presId="urn:microsoft.com/office/officeart/2005/8/layout/hierarchy2"/>
    <dgm:cxn modelId="{8B7CC184-E1A1-4C65-B1F8-1C2DC9D6734D}" type="presOf" srcId="{4D553D87-BC8A-4242-8F10-2AC471EE6BD3}" destId="{D160D98A-4D15-4CD5-837A-81F598CB4E69}" srcOrd="0" destOrd="0" presId="urn:microsoft.com/office/officeart/2005/8/layout/hierarchy2"/>
    <dgm:cxn modelId="{19296693-E79F-4691-8DCF-EF5C94F4CC05}" type="presOf" srcId="{22935604-9729-44EA-86E7-2D847951D61D}" destId="{BF40F88C-803C-400A-8ABC-46B9478195E3}" srcOrd="0" destOrd="0" presId="urn:microsoft.com/office/officeart/2005/8/layout/hierarchy2"/>
    <dgm:cxn modelId="{8C45B495-FFB5-41B1-B716-2127E3DD55C9}" type="presOf" srcId="{F2B94D1F-6FF5-448A-944E-3E9494752494}" destId="{36E12BAE-0AE0-48D1-815E-D59D3D4B3E8E}" srcOrd="0" destOrd="0" presId="urn:microsoft.com/office/officeart/2005/8/layout/hierarchy2"/>
    <dgm:cxn modelId="{373F83B1-EC68-42FC-A6BB-CF58ACC8BA1E}" srcId="{6926FDCE-9EEF-48FE-BB8B-B658B70AA912}" destId="{F2B94D1F-6FF5-448A-944E-3E9494752494}" srcOrd="0" destOrd="0" parTransId="{B3926A67-1D79-4568-ABAD-A4F52E828D22}" sibTransId="{00F4CA43-8827-4735-BEE8-CDBB4D0E2DC6}"/>
    <dgm:cxn modelId="{964EA1B2-9FA9-486B-92F1-BD9B77CF8757}" srcId="{DE6E7437-B207-4843-88CF-199BB541D854}" destId="{C9B50633-66FA-4F93-9A84-A408F388C35E}" srcOrd="2" destOrd="0" parTransId="{51464D37-27BC-4CCE-8658-F2C024208933}" sibTransId="{01377FA2-C849-422C-86A4-A20EF9F5BEDF}"/>
    <dgm:cxn modelId="{F503EEB4-3380-4F1D-8F6B-A833A8926426}" type="presOf" srcId="{BD59AE84-B980-4D51-9F83-B3DEB3B4F1A1}" destId="{681C75CC-7653-4A2B-BCAC-4A5F9740191C}" srcOrd="0" destOrd="0" presId="urn:microsoft.com/office/officeart/2005/8/layout/hierarchy2"/>
    <dgm:cxn modelId="{778707B6-BAA8-452B-B870-E04FBEA1DE30}" type="presOf" srcId="{5AC895BC-9839-4C6E-B2C9-6ACAFA3FD8D8}" destId="{D3FD8410-D921-4BC7-9235-CAC62D4C2C8C}" srcOrd="1" destOrd="0" presId="urn:microsoft.com/office/officeart/2005/8/layout/hierarchy2"/>
    <dgm:cxn modelId="{37B7B3B9-3234-4C0F-80C4-3623BD419893}" type="presOf" srcId="{F2CD6C55-9D2A-4BE4-B647-787F10E08FE8}" destId="{35F3CA25-9D61-42C3-896D-ADFBEDF4E584}" srcOrd="1" destOrd="0" presId="urn:microsoft.com/office/officeart/2005/8/layout/hierarchy2"/>
    <dgm:cxn modelId="{B6A4F9B9-2EEF-4976-9629-E02271F4A7BC}" srcId="{DE6E7437-B207-4843-88CF-199BB541D854}" destId="{BD59AE84-B980-4D51-9F83-B3DEB3B4F1A1}" srcOrd="0" destOrd="0" parTransId="{F2CD6C55-9D2A-4BE4-B647-787F10E08FE8}" sibTransId="{66E5FD47-D945-4990-BE5B-C82E09B4D21A}"/>
    <dgm:cxn modelId="{25DB03D3-8C14-4BA9-B6A8-EEC857BBC0BB}" type="presOf" srcId="{DB30B83C-AF13-4861-A32C-B7EA9948DCAF}" destId="{3B8554F9-CC9B-42FA-ABA6-355DA333E801}" srcOrd="1" destOrd="0" presId="urn:microsoft.com/office/officeart/2005/8/layout/hierarchy2"/>
    <dgm:cxn modelId="{448807D4-E6F0-47D6-BE50-A6E100E27468}" type="presOf" srcId="{F2CD6C55-9D2A-4BE4-B647-787F10E08FE8}" destId="{355238FA-A660-43B1-AEF9-9F34E94948C9}" srcOrd="0" destOrd="0" presId="urn:microsoft.com/office/officeart/2005/8/layout/hierarchy2"/>
    <dgm:cxn modelId="{34E1EED4-AB10-4AC4-9779-B854A2D546E3}" type="presOf" srcId="{51464D37-27BC-4CCE-8658-F2C024208933}" destId="{20D038A4-070A-404B-92A7-1BF683923B72}" srcOrd="1" destOrd="0" presId="urn:microsoft.com/office/officeart/2005/8/layout/hierarchy2"/>
    <dgm:cxn modelId="{7F81D5D9-5275-4FEE-AFB1-5E9D421D1A87}" srcId="{F2B94D1F-6FF5-448A-944E-3E9494752494}" destId="{DE6E7437-B207-4843-88CF-199BB541D854}" srcOrd="0" destOrd="0" parTransId="{5AC895BC-9839-4C6E-B2C9-6ACAFA3FD8D8}" sibTransId="{A3ED255E-95FA-4B33-874C-6753DB5D5C90}"/>
    <dgm:cxn modelId="{A0BB33DD-A3FD-4561-B1D9-8DDD68FBD6CB}" type="presOf" srcId="{DB30B83C-AF13-4861-A32C-B7EA9948DCAF}" destId="{390E2313-525B-46C8-A0D6-DA9A41FEC80C}" srcOrd="0" destOrd="0" presId="urn:microsoft.com/office/officeart/2005/8/layout/hierarchy2"/>
    <dgm:cxn modelId="{BA036CF4-5847-4091-B87B-BC079B1C4F08}" type="presOf" srcId="{62F59BF9-9460-400F-8C48-03D0793B7D3F}" destId="{C40CA12F-48A1-4D3B-AD65-207210533141}" srcOrd="0" destOrd="0" presId="urn:microsoft.com/office/officeart/2005/8/layout/hierarchy2"/>
    <dgm:cxn modelId="{ECB7E5F5-B671-4EFC-A008-F0C71D8A5F6E}" type="presOf" srcId="{5AC895BC-9839-4C6E-B2C9-6ACAFA3FD8D8}" destId="{F8FCC261-63BC-4249-8AED-640E6B6EA7B7}" srcOrd="0" destOrd="0" presId="urn:microsoft.com/office/officeart/2005/8/layout/hierarchy2"/>
    <dgm:cxn modelId="{25B89DFD-B97F-4DCF-9E37-173636766332}" type="presOf" srcId="{C9B50633-66FA-4F93-9A84-A408F388C35E}" destId="{DAEA1167-B665-4AFE-B97A-3EE01E3B485F}" srcOrd="0" destOrd="0" presId="urn:microsoft.com/office/officeart/2005/8/layout/hierarchy2"/>
    <dgm:cxn modelId="{A55295C3-AE65-45F0-8B49-5254E5B016EB}" type="presParOf" srcId="{CEC084BC-C436-4EAE-9285-D32B284994DD}" destId="{598A4C9C-3715-4A34-A929-FEFFF7D7C06D}" srcOrd="0" destOrd="0" presId="urn:microsoft.com/office/officeart/2005/8/layout/hierarchy2"/>
    <dgm:cxn modelId="{A14C0F74-5642-4531-8F42-DF4511F34386}" type="presParOf" srcId="{598A4C9C-3715-4A34-A929-FEFFF7D7C06D}" destId="{36E12BAE-0AE0-48D1-815E-D59D3D4B3E8E}" srcOrd="0" destOrd="0" presId="urn:microsoft.com/office/officeart/2005/8/layout/hierarchy2"/>
    <dgm:cxn modelId="{E4878345-87F1-4338-82B3-E6654B066653}" type="presParOf" srcId="{598A4C9C-3715-4A34-A929-FEFFF7D7C06D}" destId="{670C6543-F141-45A9-8950-A39806AAC2D4}" srcOrd="1" destOrd="0" presId="urn:microsoft.com/office/officeart/2005/8/layout/hierarchy2"/>
    <dgm:cxn modelId="{5478B7E5-9835-451D-90A0-16890BA859B2}" type="presParOf" srcId="{670C6543-F141-45A9-8950-A39806AAC2D4}" destId="{F8FCC261-63BC-4249-8AED-640E6B6EA7B7}" srcOrd="0" destOrd="0" presId="urn:microsoft.com/office/officeart/2005/8/layout/hierarchy2"/>
    <dgm:cxn modelId="{DB06395A-5FB0-436B-91AB-4C1C9EDE3803}" type="presParOf" srcId="{F8FCC261-63BC-4249-8AED-640E6B6EA7B7}" destId="{D3FD8410-D921-4BC7-9235-CAC62D4C2C8C}" srcOrd="0" destOrd="0" presId="urn:microsoft.com/office/officeart/2005/8/layout/hierarchy2"/>
    <dgm:cxn modelId="{B4F72CFE-248F-49AC-83D5-A723BEADA0F0}" type="presParOf" srcId="{670C6543-F141-45A9-8950-A39806AAC2D4}" destId="{F0D7A908-8650-460D-9DD5-76058589E654}" srcOrd="1" destOrd="0" presId="urn:microsoft.com/office/officeart/2005/8/layout/hierarchy2"/>
    <dgm:cxn modelId="{505B3E33-E240-4716-BE84-AA9B80870C29}" type="presParOf" srcId="{F0D7A908-8650-460D-9DD5-76058589E654}" destId="{50356DFC-0552-44EC-9781-4D95AE858852}" srcOrd="0" destOrd="0" presId="urn:microsoft.com/office/officeart/2005/8/layout/hierarchy2"/>
    <dgm:cxn modelId="{8D616FC3-D627-488B-941B-E29DA4686D01}" type="presParOf" srcId="{F0D7A908-8650-460D-9DD5-76058589E654}" destId="{4452AB74-7E50-4DFE-8C1B-B4B9842C1F44}" srcOrd="1" destOrd="0" presId="urn:microsoft.com/office/officeart/2005/8/layout/hierarchy2"/>
    <dgm:cxn modelId="{75364B57-401F-4149-9E1B-B083B1B6731F}" type="presParOf" srcId="{4452AB74-7E50-4DFE-8C1B-B4B9842C1F44}" destId="{355238FA-A660-43B1-AEF9-9F34E94948C9}" srcOrd="0" destOrd="0" presId="urn:microsoft.com/office/officeart/2005/8/layout/hierarchy2"/>
    <dgm:cxn modelId="{AB4D21AA-1284-4F93-8345-51BCA5491FF5}" type="presParOf" srcId="{355238FA-A660-43B1-AEF9-9F34E94948C9}" destId="{35F3CA25-9D61-42C3-896D-ADFBEDF4E584}" srcOrd="0" destOrd="0" presId="urn:microsoft.com/office/officeart/2005/8/layout/hierarchy2"/>
    <dgm:cxn modelId="{1A251262-8539-426E-A00B-C93FC45B659E}" type="presParOf" srcId="{4452AB74-7E50-4DFE-8C1B-B4B9842C1F44}" destId="{4BBD2D52-C5AF-4781-A951-42E715C1B524}" srcOrd="1" destOrd="0" presId="urn:microsoft.com/office/officeart/2005/8/layout/hierarchy2"/>
    <dgm:cxn modelId="{8137EA12-9487-499B-B4B5-C0074B20F357}" type="presParOf" srcId="{4BBD2D52-C5AF-4781-A951-42E715C1B524}" destId="{681C75CC-7653-4A2B-BCAC-4A5F9740191C}" srcOrd="0" destOrd="0" presId="urn:microsoft.com/office/officeart/2005/8/layout/hierarchy2"/>
    <dgm:cxn modelId="{5B80C6BD-47E8-48BE-8E0C-18EFE7DF663E}" type="presParOf" srcId="{4BBD2D52-C5AF-4781-A951-42E715C1B524}" destId="{EA3EC311-328A-4AF7-AD1C-4EFD13AE0781}" srcOrd="1" destOrd="0" presId="urn:microsoft.com/office/officeart/2005/8/layout/hierarchy2"/>
    <dgm:cxn modelId="{AD531C2D-3521-4ED3-8EDE-4A6119927B8B}" type="presParOf" srcId="{4452AB74-7E50-4DFE-8C1B-B4B9842C1F44}" destId="{C40CA12F-48A1-4D3B-AD65-207210533141}" srcOrd="2" destOrd="0" presId="urn:microsoft.com/office/officeart/2005/8/layout/hierarchy2"/>
    <dgm:cxn modelId="{48658681-28E9-4FA9-A76B-3D2A1621B0A1}" type="presParOf" srcId="{C40CA12F-48A1-4D3B-AD65-207210533141}" destId="{F54B578B-8295-4A4E-819A-D62C3CA1A463}" srcOrd="0" destOrd="0" presId="urn:microsoft.com/office/officeart/2005/8/layout/hierarchy2"/>
    <dgm:cxn modelId="{CD2511A4-91F7-45F8-B559-0F23B7608E2F}" type="presParOf" srcId="{4452AB74-7E50-4DFE-8C1B-B4B9842C1F44}" destId="{7853AE21-1DB4-4FA3-8BA9-E5E289846D51}" srcOrd="3" destOrd="0" presId="urn:microsoft.com/office/officeart/2005/8/layout/hierarchy2"/>
    <dgm:cxn modelId="{D29222DF-7460-4711-B397-277853812FBB}" type="presParOf" srcId="{7853AE21-1DB4-4FA3-8BA9-E5E289846D51}" destId="{64CE8887-6006-4064-8EB3-91325C279657}" srcOrd="0" destOrd="0" presId="urn:microsoft.com/office/officeart/2005/8/layout/hierarchy2"/>
    <dgm:cxn modelId="{8E3FD8C5-1138-4E40-A95B-F79569EF2DA3}" type="presParOf" srcId="{7853AE21-1DB4-4FA3-8BA9-E5E289846D51}" destId="{6FB8F8FA-6D30-4041-AC5F-39707B720440}" srcOrd="1" destOrd="0" presId="urn:microsoft.com/office/officeart/2005/8/layout/hierarchy2"/>
    <dgm:cxn modelId="{9757A8B3-3239-4520-83A6-3FE518C15E52}" type="presParOf" srcId="{4452AB74-7E50-4DFE-8C1B-B4B9842C1F44}" destId="{7BE5265D-447E-476A-AF07-25D42272CB72}" srcOrd="4" destOrd="0" presId="urn:microsoft.com/office/officeart/2005/8/layout/hierarchy2"/>
    <dgm:cxn modelId="{87554972-AD5F-492A-AB0A-DB7AD2B53292}" type="presParOf" srcId="{7BE5265D-447E-476A-AF07-25D42272CB72}" destId="{20D038A4-070A-404B-92A7-1BF683923B72}" srcOrd="0" destOrd="0" presId="urn:microsoft.com/office/officeart/2005/8/layout/hierarchy2"/>
    <dgm:cxn modelId="{422CAEB6-0B11-465E-A233-AC7384061117}" type="presParOf" srcId="{4452AB74-7E50-4DFE-8C1B-B4B9842C1F44}" destId="{3EEEB727-68DB-48BA-A5FE-B9676C23CC3B}" srcOrd="5" destOrd="0" presId="urn:microsoft.com/office/officeart/2005/8/layout/hierarchy2"/>
    <dgm:cxn modelId="{14C8CF72-9040-49B1-BBB5-99FF7DAD5589}" type="presParOf" srcId="{3EEEB727-68DB-48BA-A5FE-B9676C23CC3B}" destId="{DAEA1167-B665-4AFE-B97A-3EE01E3B485F}" srcOrd="0" destOrd="0" presId="urn:microsoft.com/office/officeart/2005/8/layout/hierarchy2"/>
    <dgm:cxn modelId="{F7DF92F5-9A7C-463D-881F-A960761A1C71}" type="presParOf" srcId="{3EEEB727-68DB-48BA-A5FE-B9676C23CC3B}" destId="{4DAA3B47-4A3A-4E0D-8F6C-18A4437CC5AB}" srcOrd="1" destOrd="0" presId="urn:microsoft.com/office/officeart/2005/8/layout/hierarchy2"/>
    <dgm:cxn modelId="{F268DFF5-54E7-45BB-B965-B9AA4CEC96CE}" type="presParOf" srcId="{670C6543-F141-45A9-8950-A39806AAC2D4}" destId="{390E2313-525B-46C8-A0D6-DA9A41FEC80C}" srcOrd="2" destOrd="0" presId="urn:microsoft.com/office/officeart/2005/8/layout/hierarchy2"/>
    <dgm:cxn modelId="{EB54C41A-67AE-4412-830D-B5D092473D88}" type="presParOf" srcId="{390E2313-525B-46C8-A0D6-DA9A41FEC80C}" destId="{3B8554F9-CC9B-42FA-ABA6-355DA333E801}" srcOrd="0" destOrd="0" presId="urn:microsoft.com/office/officeart/2005/8/layout/hierarchy2"/>
    <dgm:cxn modelId="{54BB51B3-3465-4F2F-AE6E-A3F49C402E9F}" type="presParOf" srcId="{670C6543-F141-45A9-8950-A39806AAC2D4}" destId="{ECF586E8-595A-4934-9C4A-F3A1FD018BAF}" srcOrd="3" destOrd="0" presId="urn:microsoft.com/office/officeart/2005/8/layout/hierarchy2"/>
    <dgm:cxn modelId="{B5E9A260-126C-4BE9-B75D-3FB95446FCCF}" type="presParOf" srcId="{ECF586E8-595A-4934-9C4A-F3A1FD018BAF}" destId="{796F7978-4660-4C49-B2BA-0AC087EA80CB}" srcOrd="0" destOrd="0" presId="urn:microsoft.com/office/officeart/2005/8/layout/hierarchy2"/>
    <dgm:cxn modelId="{4CA51B5F-1231-4F49-A6FD-CA60981ADD03}" type="presParOf" srcId="{ECF586E8-595A-4934-9C4A-F3A1FD018BAF}" destId="{1694C413-CA0E-44CC-B425-FE4194B3449F}" srcOrd="1" destOrd="0" presId="urn:microsoft.com/office/officeart/2005/8/layout/hierarchy2"/>
    <dgm:cxn modelId="{041865D7-919F-414D-8B20-2663C0005CE9}" type="presParOf" srcId="{1694C413-CA0E-44CC-B425-FE4194B3449F}" destId="{D160D98A-4D15-4CD5-837A-81F598CB4E69}" srcOrd="0" destOrd="0" presId="urn:microsoft.com/office/officeart/2005/8/layout/hierarchy2"/>
    <dgm:cxn modelId="{EF278EA5-5010-46C3-9919-D648D8D9A447}" type="presParOf" srcId="{D160D98A-4D15-4CD5-837A-81F598CB4E69}" destId="{68EE6B80-FFB9-4D17-94E3-CBFB9ADC99B6}" srcOrd="0" destOrd="0" presId="urn:microsoft.com/office/officeart/2005/8/layout/hierarchy2"/>
    <dgm:cxn modelId="{33482984-A214-4C47-B437-4D60158E8A19}" type="presParOf" srcId="{1694C413-CA0E-44CC-B425-FE4194B3449F}" destId="{4B22E08D-571F-48DF-8AFC-282835B985B3}" srcOrd="1" destOrd="0" presId="urn:microsoft.com/office/officeart/2005/8/layout/hierarchy2"/>
    <dgm:cxn modelId="{9FCAE550-A5FA-4401-8797-63B8F4BAB29E}" type="presParOf" srcId="{4B22E08D-571F-48DF-8AFC-282835B985B3}" destId="{BF40F88C-803C-400A-8ABC-46B9478195E3}" srcOrd="0" destOrd="0" presId="urn:microsoft.com/office/officeart/2005/8/layout/hierarchy2"/>
    <dgm:cxn modelId="{3671B35A-CB72-4658-B43E-31C7D87CDFF2}" type="presParOf" srcId="{4B22E08D-571F-48DF-8AFC-282835B985B3}" destId="{60B8F237-9D8A-4E9F-8CD5-B99D1E64E39C}"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93CBAB-8F8C-4128-80F3-50DC4835A120}" type="doc">
      <dgm:prSet loTypeId="urn:microsoft.com/office/officeart/2005/8/layout/equation2" loCatId="process" qsTypeId="urn:microsoft.com/office/officeart/2005/8/quickstyle/simple1" qsCatId="simple" csTypeId="urn:microsoft.com/office/officeart/2005/8/colors/colorful5" csCatId="colorful" phldr="1"/>
      <dgm:spPr/>
      <dgm:t>
        <a:bodyPr/>
        <a:lstStyle/>
        <a:p>
          <a:endParaRPr lang="en-US"/>
        </a:p>
      </dgm:t>
    </dgm:pt>
    <dgm:pt modelId="{F152A8F0-8563-44ED-89AD-8F9427772CB8}" type="pres">
      <dgm:prSet presAssocID="{F993CBAB-8F8C-4128-80F3-50DC4835A120}" presName="Name0" presStyleCnt="0">
        <dgm:presLayoutVars>
          <dgm:dir/>
          <dgm:resizeHandles val="exact"/>
        </dgm:presLayoutVars>
      </dgm:prSet>
      <dgm:spPr/>
    </dgm:pt>
  </dgm:ptLst>
  <dgm:cxnLst>
    <dgm:cxn modelId="{7A6F325D-8ACD-4B13-A309-4CF90C4C435E}" type="presOf" srcId="{F993CBAB-8F8C-4128-80F3-50DC4835A120}" destId="{F152A8F0-8563-44ED-89AD-8F9427772CB8}" srcOrd="0"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AC7297-BF37-417C-A88F-91517305751D}" type="doc">
      <dgm:prSet loTypeId="urn:microsoft.com/office/officeart/2005/8/layout/cycle3" loCatId="cycle" qsTypeId="urn:microsoft.com/office/officeart/2005/8/quickstyle/simple3" qsCatId="simple" csTypeId="urn:microsoft.com/office/officeart/2005/8/colors/accent1_1" csCatId="accent1" phldr="1"/>
      <dgm:spPr/>
      <dgm:t>
        <a:bodyPr/>
        <a:lstStyle/>
        <a:p>
          <a:endParaRPr lang="en-US"/>
        </a:p>
      </dgm:t>
    </dgm:pt>
    <dgm:pt modelId="{17E6195B-AD5B-4183-B225-2DBDB7579F7A}" type="pres">
      <dgm:prSet presAssocID="{00AC7297-BF37-417C-A88F-91517305751D}" presName="Name0" presStyleCnt="0">
        <dgm:presLayoutVars>
          <dgm:dir/>
          <dgm:resizeHandles val="exact"/>
        </dgm:presLayoutVars>
      </dgm:prSet>
      <dgm:spPr/>
    </dgm:pt>
    <dgm:pt modelId="{B4076FE1-D5B7-4801-B4FD-C71A076A32D1}" type="pres">
      <dgm:prSet presAssocID="{00AC7297-BF37-417C-A88F-91517305751D}" presName="cycle" presStyleCnt="0"/>
      <dgm:spPr/>
    </dgm:pt>
  </dgm:ptLst>
  <dgm:cxnLst>
    <dgm:cxn modelId="{F07BB92E-2DE7-4F77-9229-037B43DF46CF}" type="presOf" srcId="{00AC7297-BF37-417C-A88F-91517305751D}" destId="{17E6195B-AD5B-4183-B225-2DBDB7579F7A}" srcOrd="0" destOrd="0" presId="urn:microsoft.com/office/officeart/2005/8/layout/cycle3"/>
    <dgm:cxn modelId="{86EAD3A3-89CE-4FD7-A072-301729AAB173}" type="presParOf" srcId="{17E6195B-AD5B-4183-B225-2DBDB7579F7A}" destId="{B4076FE1-D5B7-4801-B4FD-C71A076A32D1}" srcOrd="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865795-36F4-4958-B97D-421A85288828}"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FC7D8158-B4E2-4A12-9FA8-6289C88D6C87}">
      <dgm:prSet phldrT="[Text]"/>
      <dgm:spPr/>
      <dgm:t>
        <a:bodyPr/>
        <a:lstStyle/>
        <a:p>
          <a:r>
            <a:rPr lang="en-US" b="1" dirty="0"/>
            <a:t>Pseudo- or non-restorative</a:t>
          </a:r>
        </a:p>
      </dgm:t>
    </dgm:pt>
    <dgm:pt modelId="{801782C8-D3B4-4687-A44F-8992DDE90D0E}" type="parTrans" cxnId="{A343FB63-C6E4-4A31-AF26-D7C5520AF4CA}">
      <dgm:prSet/>
      <dgm:spPr/>
      <dgm:t>
        <a:bodyPr/>
        <a:lstStyle/>
        <a:p>
          <a:endParaRPr lang="en-US"/>
        </a:p>
      </dgm:t>
    </dgm:pt>
    <dgm:pt modelId="{AB8317FC-93B2-40CD-ADF8-A39DAEF35F15}" type="sibTrans" cxnId="{A343FB63-C6E4-4A31-AF26-D7C5520AF4CA}">
      <dgm:prSet/>
      <dgm:spPr/>
      <dgm:t>
        <a:bodyPr/>
        <a:lstStyle/>
        <a:p>
          <a:endParaRPr lang="en-US" dirty="0"/>
        </a:p>
      </dgm:t>
    </dgm:pt>
    <dgm:pt modelId="{7BEC71AE-44EF-4765-A2E3-E8FDB0ED7CD3}">
      <dgm:prSet phldrT="[Text]"/>
      <dgm:spPr/>
      <dgm:t>
        <a:bodyPr/>
        <a:lstStyle/>
        <a:p>
          <a:r>
            <a:rPr lang="en-US" b="1" dirty="0"/>
            <a:t>Potentially restorative</a:t>
          </a:r>
        </a:p>
      </dgm:t>
    </dgm:pt>
    <dgm:pt modelId="{BC343B59-4E70-4462-A0B8-99D040666585}" type="parTrans" cxnId="{EAFC7229-2048-468F-8D49-D157A9705E8C}">
      <dgm:prSet/>
      <dgm:spPr/>
      <dgm:t>
        <a:bodyPr/>
        <a:lstStyle/>
        <a:p>
          <a:endParaRPr lang="en-US"/>
        </a:p>
      </dgm:t>
    </dgm:pt>
    <dgm:pt modelId="{24EFD5B5-2180-4930-BA84-1077BF425D0A}" type="sibTrans" cxnId="{EAFC7229-2048-468F-8D49-D157A9705E8C}">
      <dgm:prSet/>
      <dgm:spPr/>
      <dgm:t>
        <a:bodyPr/>
        <a:lstStyle/>
        <a:p>
          <a:endParaRPr lang="en-US" dirty="0"/>
        </a:p>
      </dgm:t>
    </dgm:pt>
    <dgm:pt modelId="{87498B12-4FDF-4379-98D4-9C4B94BC92BF}">
      <dgm:prSet phldrT="[Text]"/>
      <dgm:spPr/>
      <dgm:t>
        <a:bodyPr/>
        <a:lstStyle/>
        <a:p>
          <a:r>
            <a:rPr lang="en-US" b="1" dirty="0"/>
            <a:t>Partially restorative</a:t>
          </a:r>
        </a:p>
      </dgm:t>
    </dgm:pt>
    <dgm:pt modelId="{7DF9F543-FB0E-4A5D-A19A-5B99AF8D75BD}" type="parTrans" cxnId="{41173623-F75A-4A80-9D58-C71A62F0AF79}">
      <dgm:prSet/>
      <dgm:spPr/>
      <dgm:t>
        <a:bodyPr/>
        <a:lstStyle/>
        <a:p>
          <a:endParaRPr lang="en-US"/>
        </a:p>
      </dgm:t>
    </dgm:pt>
    <dgm:pt modelId="{1B0ADEF4-5A55-4281-9489-0544518ECEED}" type="sibTrans" cxnId="{41173623-F75A-4A80-9D58-C71A62F0AF79}">
      <dgm:prSet/>
      <dgm:spPr/>
      <dgm:t>
        <a:bodyPr/>
        <a:lstStyle/>
        <a:p>
          <a:endParaRPr lang="en-US" dirty="0"/>
        </a:p>
      </dgm:t>
    </dgm:pt>
    <dgm:pt modelId="{127C00AB-7387-4F2A-AD00-ED4C8E2A3C14}">
      <dgm:prSet phldrT="[Text]"/>
      <dgm:spPr/>
      <dgm:t>
        <a:bodyPr/>
        <a:lstStyle/>
        <a:p>
          <a:r>
            <a:rPr lang="en-US" b="1" dirty="0"/>
            <a:t>Mostly restorative</a:t>
          </a:r>
        </a:p>
      </dgm:t>
    </dgm:pt>
    <dgm:pt modelId="{D81D3E00-2A79-4B70-93C3-8914AA2FC968}" type="parTrans" cxnId="{26A77C7E-8314-409B-BB04-9C0DB906D114}">
      <dgm:prSet/>
      <dgm:spPr/>
      <dgm:t>
        <a:bodyPr/>
        <a:lstStyle/>
        <a:p>
          <a:endParaRPr lang="en-US"/>
        </a:p>
      </dgm:t>
    </dgm:pt>
    <dgm:pt modelId="{F0D9C013-C466-41EA-A6D0-195F5DEEDCA1}" type="sibTrans" cxnId="{26A77C7E-8314-409B-BB04-9C0DB906D114}">
      <dgm:prSet/>
      <dgm:spPr/>
      <dgm:t>
        <a:bodyPr/>
        <a:lstStyle/>
        <a:p>
          <a:endParaRPr lang="en-US" dirty="0"/>
        </a:p>
      </dgm:t>
    </dgm:pt>
    <dgm:pt modelId="{D9283DD0-6BF1-4EA5-A05E-3E547DCDCC44}">
      <dgm:prSet phldrT="[Text]"/>
      <dgm:spPr/>
      <dgm:t>
        <a:bodyPr/>
        <a:lstStyle/>
        <a:p>
          <a:r>
            <a:rPr lang="en-US" b="1" dirty="0"/>
            <a:t>Fully restorative</a:t>
          </a:r>
        </a:p>
      </dgm:t>
    </dgm:pt>
    <dgm:pt modelId="{69BB7889-AFCE-4DCC-B409-26F528236BD1}" type="parTrans" cxnId="{87590CF7-5A3E-4F5C-884C-804C037CC334}">
      <dgm:prSet/>
      <dgm:spPr/>
      <dgm:t>
        <a:bodyPr/>
        <a:lstStyle/>
        <a:p>
          <a:endParaRPr lang="en-US"/>
        </a:p>
      </dgm:t>
    </dgm:pt>
    <dgm:pt modelId="{929D94E5-8911-4C62-B54E-C498159FA6BD}" type="sibTrans" cxnId="{87590CF7-5A3E-4F5C-884C-804C037CC334}">
      <dgm:prSet/>
      <dgm:spPr/>
      <dgm:t>
        <a:bodyPr/>
        <a:lstStyle/>
        <a:p>
          <a:endParaRPr lang="en-US"/>
        </a:p>
      </dgm:t>
    </dgm:pt>
    <dgm:pt modelId="{719D11F8-2223-402F-98C9-3000A4BC4848}" type="pres">
      <dgm:prSet presAssocID="{B7865795-36F4-4958-B97D-421A85288828}" presName="outerComposite" presStyleCnt="0">
        <dgm:presLayoutVars>
          <dgm:chMax val="5"/>
          <dgm:dir/>
          <dgm:resizeHandles val="exact"/>
        </dgm:presLayoutVars>
      </dgm:prSet>
      <dgm:spPr/>
    </dgm:pt>
    <dgm:pt modelId="{4A705877-33AF-4C7D-882A-39E34187BBBF}" type="pres">
      <dgm:prSet presAssocID="{B7865795-36F4-4958-B97D-421A85288828}" presName="dummyMaxCanvas" presStyleCnt="0">
        <dgm:presLayoutVars/>
      </dgm:prSet>
      <dgm:spPr/>
    </dgm:pt>
    <dgm:pt modelId="{EE17F15E-B341-4C28-BD0E-D62C088406A6}" type="pres">
      <dgm:prSet presAssocID="{B7865795-36F4-4958-B97D-421A85288828}" presName="FiveNodes_1" presStyleLbl="node1" presStyleIdx="0" presStyleCnt="5">
        <dgm:presLayoutVars>
          <dgm:bulletEnabled val="1"/>
        </dgm:presLayoutVars>
      </dgm:prSet>
      <dgm:spPr/>
    </dgm:pt>
    <dgm:pt modelId="{B0CB07F0-AE0A-4A79-897F-69BCB83B21F6}" type="pres">
      <dgm:prSet presAssocID="{B7865795-36F4-4958-B97D-421A85288828}" presName="FiveNodes_2" presStyleLbl="node1" presStyleIdx="1" presStyleCnt="5">
        <dgm:presLayoutVars>
          <dgm:bulletEnabled val="1"/>
        </dgm:presLayoutVars>
      </dgm:prSet>
      <dgm:spPr/>
    </dgm:pt>
    <dgm:pt modelId="{B9AB306C-D0DA-433C-A121-C18769774F01}" type="pres">
      <dgm:prSet presAssocID="{B7865795-36F4-4958-B97D-421A85288828}" presName="FiveNodes_3" presStyleLbl="node1" presStyleIdx="2" presStyleCnt="5">
        <dgm:presLayoutVars>
          <dgm:bulletEnabled val="1"/>
        </dgm:presLayoutVars>
      </dgm:prSet>
      <dgm:spPr/>
    </dgm:pt>
    <dgm:pt modelId="{1F86031E-6CF8-4042-91B7-019E08AF9F66}" type="pres">
      <dgm:prSet presAssocID="{B7865795-36F4-4958-B97D-421A85288828}" presName="FiveNodes_4" presStyleLbl="node1" presStyleIdx="3" presStyleCnt="5">
        <dgm:presLayoutVars>
          <dgm:bulletEnabled val="1"/>
        </dgm:presLayoutVars>
      </dgm:prSet>
      <dgm:spPr/>
    </dgm:pt>
    <dgm:pt modelId="{1BE22D45-9B04-4C86-B632-B63075309D04}" type="pres">
      <dgm:prSet presAssocID="{B7865795-36F4-4958-B97D-421A85288828}" presName="FiveNodes_5" presStyleLbl="node1" presStyleIdx="4" presStyleCnt="5">
        <dgm:presLayoutVars>
          <dgm:bulletEnabled val="1"/>
        </dgm:presLayoutVars>
      </dgm:prSet>
      <dgm:spPr/>
    </dgm:pt>
    <dgm:pt modelId="{18CB22A3-BEB8-427D-8220-BAF0B6C07160}" type="pres">
      <dgm:prSet presAssocID="{B7865795-36F4-4958-B97D-421A85288828}" presName="FiveConn_1-2" presStyleLbl="fgAccFollowNode1" presStyleIdx="0" presStyleCnt="4">
        <dgm:presLayoutVars>
          <dgm:bulletEnabled val="1"/>
        </dgm:presLayoutVars>
      </dgm:prSet>
      <dgm:spPr/>
    </dgm:pt>
    <dgm:pt modelId="{E72C92CD-D01E-4361-9190-CFA93DDD5DA0}" type="pres">
      <dgm:prSet presAssocID="{B7865795-36F4-4958-B97D-421A85288828}" presName="FiveConn_2-3" presStyleLbl="fgAccFollowNode1" presStyleIdx="1" presStyleCnt="4">
        <dgm:presLayoutVars>
          <dgm:bulletEnabled val="1"/>
        </dgm:presLayoutVars>
      </dgm:prSet>
      <dgm:spPr/>
    </dgm:pt>
    <dgm:pt modelId="{C20A28C0-D709-439B-9E4F-87387CF8DA4E}" type="pres">
      <dgm:prSet presAssocID="{B7865795-36F4-4958-B97D-421A85288828}" presName="FiveConn_3-4" presStyleLbl="fgAccFollowNode1" presStyleIdx="2" presStyleCnt="4">
        <dgm:presLayoutVars>
          <dgm:bulletEnabled val="1"/>
        </dgm:presLayoutVars>
      </dgm:prSet>
      <dgm:spPr/>
    </dgm:pt>
    <dgm:pt modelId="{541B0A39-2A78-47C1-9983-14FA71C2E56C}" type="pres">
      <dgm:prSet presAssocID="{B7865795-36F4-4958-B97D-421A85288828}" presName="FiveConn_4-5" presStyleLbl="fgAccFollowNode1" presStyleIdx="3" presStyleCnt="4">
        <dgm:presLayoutVars>
          <dgm:bulletEnabled val="1"/>
        </dgm:presLayoutVars>
      </dgm:prSet>
      <dgm:spPr/>
    </dgm:pt>
    <dgm:pt modelId="{5AF49E93-D399-4618-9878-60EE1E94A7B2}" type="pres">
      <dgm:prSet presAssocID="{B7865795-36F4-4958-B97D-421A85288828}" presName="FiveNodes_1_text" presStyleLbl="node1" presStyleIdx="4" presStyleCnt="5">
        <dgm:presLayoutVars>
          <dgm:bulletEnabled val="1"/>
        </dgm:presLayoutVars>
      </dgm:prSet>
      <dgm:spPr/>
    </dgm:pt>
    <dgm:pt modelId="{61058828-9F5C-466A-AB37-D7C1A5D7580F}" type="pres">
      <dgm:prSet presAssocID="{B7865795-36F4-4958-B97D-421A85288828}" presName="FiveNodes_2_text" presStyleLbl="node1" presStyleIdx="4" presStyleCnt="5">
        <dgm:presLayoutVars>
          <dgm:bulletEnabled val="1"/>
        </dgm:presLayoutVars>
      </dgm:prSet>
      <dgm:spPr/>
    </dgm:pt>
    <dgm:pt modelId="{0E1B42BC-A263-403C-AE57-BDBFDCD25E5E}" type="pres">
      <dgm:prSet presAssocID="{B7865795-36F4-4958-B97D-421A85288828}" presName="FiveNodes_3_text" presStyleLbl="node1" presStyleIdx="4" presStyleCnt="5">
        <dgm:presLayoutVars>
          <dgm:bulletEnabled val="1"/>
        </dgm:presLayoutVars>
      </dgm:prSet>
      <dgm:spPr/>
    </dgm:pt>
    <dgm:pt modelId="{31C3200F-A5C5-4A50-9945-393C095205D5}" type="pres">
      <dgm:prSet presAssocID="{B7865795-36F4-4958-B97D-421A85288828}" presName="FiveNodes_4_text" presStyleLbl="node1" presStyleIdx="4" presStyleCnt="5">
        <dgm:presLayoutVars>
          <dgm:bulletEnabled val="1"/>
        </dgm:presLayoutVars>
      </dgm:prSet>
      <dgm:spPr/>
    </dgm:pt>
    <dgm:pt modelId="{2E2D3337-9EF9-4C77-97D2-918337DAA5F8}" type="pres">
      <dgm:prSet presAssocID="{B7865795-36F4-4958-B97D-421A85288828}" presName="FiveNodes_5_text" presStyleLbl="node1" presStyleIdx="4" presStyleCnt="5">
        <dgm:presLayoutVars>
          <dgm:bulletEnabled val="1"/>
        </dgm:presLayoutVars>
      </dgm:prSet>
      <dgm:spPr/>
    </dgm:pt>
  </dgm:ptLst>
  <dgm:cxnLst>
    <dgm:cxn modelId="{41173623-F75A-4A80-9D58-C71A62F0AF79}" srcId="{B7865795-36F4-4958-B97D-421A85288828}" destId="{87498B12-4FDF-4379-98D4-9C4B94BC92BF}" srcOrd="2" destOrd="0" parTransId="{7DF9F543-FB0E-4A5D-A19A-5B99AF8D75BD}" sibTransId="{1B0ADEF4-5A55-4281-9489-0544518ECEED}"/>
    <dgm:cxn modelId="{C1B5E725-5519-4AA2-A632-ED0FA12FAB8A}" type="presOf" srcId="{B7865795-36F4-4958-B97D-421A85288828}" destId="{719D11F8-2223-402F-98C9-3000A4BC4848}" srcOrd="0" destOrd="0" presId="urn:microsoft.com/office/officeart/2005/8/layout/vProcess5"/>
    <dgm:cxn modelId="{EAFC7229-2048-468F-8D49-D157A9705E8C}" srcId="{B7865795-36F4-4958-B97D-421A85288828}" destId="{7BEC71AE-44EF-4765-A2E3-E8FDB0ED7CD3}" srcOrd="1" destOrd="0" parTransId="{BC343B59-4E70-4462-A0B8-99D040666585}" sibTransId="{24EFD5B5-2180-4930-BA84-1077BF425D0A}"/>
    <dgm:cxn modelId="{42979C31-7909-43FE-AC8D-608B5B288CE9}" type="presOf" srcId="{1B0ADEF4-5A55-4281-9489-0544518ECEED}" destId="{C20A28C0-D709-439B-9E4F-87387CF8DA4E}" srcOrd="0" destOrd="0" presId="urn:microsoft.com/office/officeart/2005/8/layout/vProcess5"/>
    <dgm:cxn modelId="{A343FB63-C6E4-4A31-AF26-D7C5520AF4CA}" srcId="{B7865795-36F4-4958-B97D-421A85288828}" destId="{FC7D8158-B4E2-4A12-9FA8-6289C88D6C87}" srcOrd="0" destOrd="0" parTransId="{801782C8-D3B4-4687-A44F-8992DDE90D0E}" sibTransId="{AB8317FC-93B2-40CD-ADF8-A39DAEF35F15}"/>
    <dgm:cxn modelId="{F054904A-BB14-4794-8386-1EA87F2698A8}" type="presOf" srcId="{24EFD5B5-2180-4930-BA84-1077BF425D0A}" destId="{E72C92CD-D01E-4361-9190-CFA93DDD5DA0}" srcOrd="0" destOrd="0" presId="urn:microsoft.com/office/officeart/2005/8/layout/vProcess5"/>
    <dgm:cxn modelId="{E530F574-A2D8-4653-95E8-9819D5234775}" type="presOf" srcId="{127C00AB-7387-4F2A-AD00-ED4C8E2A3C14}" destId="{1F86031E-6CF8-4042-91B7-019E08AF9F66}" srcOrd="0" destOrd="0" presId="urn:microsoft.com/office/officeart/2005/8/layout/vProcess5"/>
    <dgm:cxn modelId="{024D3D77-6A64-4EA2-B77D-BF99F2A38DFC}" type="presOf" srcId="{D9283DD0-6BF1-4EA5-A05E-3E547DCDCC44}" destId="{1BE22D45-9B04-4C86-B632-B63075309D04}" srcOrd="0" destOrd="0" presId="urn:microsoft.com/office/officeart/2005/8/layout/vProcess5"/>
    <dgm:cxn modelId="{26A77C7E-8314-409B-BB04-9C0DB906D114}" srcId="{B7865795-36F4-4958-B97D-421A85288828}" destId="{127C00AB-7387-4F2A-AD00-ED4C8E2A3C14}" srcOrd="3" destOrd="0" parTransId="{D81D3E00-2A79-4B70-93C3-8914AA2FC968}" sibTransId="{F0D9C013-C466-41EA-A6D0-195F5DEEDCA1}"/>
    <dgm:cxn modelId="{AC977F88-089E-4141-9131-6EB5AFE8C46A}" type="presOf" srcId="{87498B12-4FDF-4379-98D4-9C4B94BC92BF}" destId="{B9AB306C-D0DA-433C-A121-C18769774F01}" srcOrd="0" destOrd="0" presId="urn:microsoft.com/office/officeart/2005/8/layout/vProcess5"/>
    <dgm:cxn modelId="{DFE43CBB-5B2B-437B-865A-A66102D9456E}" type="presOf" srcId="{FC7D8158-B4E2-4A12-9FA8-6289C88D6C87}" destId="{5AF49E93-D399-4618-9878-60EE1E94A7B2}" srcOrd="1" destOrd="0" presId="urn:microsoft.com/office/officeart/2005/8/layout/vProcess5"/>
    <dgm:cxn modelId="{FE81C4BF-9A77-4A7C-8D52-1D5CFFA4F888}" type="presOf" srcId="{FC7D8158-B4E2-4A12-9FA8-6289C88D6C87}" destId="{EE17F15E-B341-4C28-BD0E-D62C088406A6}" srcOrd="0" destOrd="0" presId="urn:microsoft.com/office/officeart/2005/8/layout/vProcess5"/>
    <dgm:cxn modelId="{B6B8B9C3-E65D-442B-A386-BC1734C5785B}" type="presOf" srcId="{127C00AB-7387-4F2A-AD00-ED4C8E2A3C14}" destId="{31C3200F-A5C5-4A50-9945-393C095205D5}" srcOrd="1" destOrd="0" presId="urn:microsoft.com/office/officeart/2005/8/layout/vProcess5"/>
    <dgm:cxn modelId="{90C524C6-1A18-40A3-85AA-800E08A592B6}" type="presOf" srcId="{AB8317FC-93B2-40CD-ADF8-A39DAEF35F15}" destId="{18CB22A3-BEB8-427D-8220-BAF0B6C07160}" srcOrd="0" destOrd="0" presId="urn:microsoft.com/office/officeart/2005/8/layout/vProcess5"/>
    <dgm:cxn modelId="{D29C0DD8-A3B8-4A04-A711-F5BFD72E4471}" type="presOf" srcId="{D9283DD0-6BF1-4EA5-A05E-3E547DCDCC44}" destId="{2E2D3337-9EF9-4C77-97D2-918337DAA5F8}" srcOrd="1" destOrd="0" presId="urn:microsoft.com/office/officeart/2005/8/layout/vProcess5"/>
    <dgm:cxn modelId="{3374E5E2-3D85-42A6-BE46-92E1DDB33836}" type="presOf" srcId="{7BEC71AE-44EF-4765-A2E3-E8FDB0ED7CD3}" destId="{61058828-9F5C-466A-AB37-D7C1A5D7580F}" srcOrd="1" destOrd="0" presId="urn:microsoft.com/office/officeart/2005/8/layout/vProcess5"/>
    <dgm:cxn modelId="{23F076E3-5E20-4833-8026-155DA01F6554}" type="presOf" srcId="{7BEC71AE-44EF-4765-A2E3-E8FDB0ED7CD3}" destId="{B0CB07F0-AE0A-4A79-897F-69BCB83B21F6}" srcOrd="0" destOrd="0" presId="urn:microsoft.com/office/officeart/2005/8/layout/vProcess5"/>
    <dgm:cxn modelId="{68D8EFE7-53E8-4DA9-B3B6-D497B3AA9D1C}" type="presOf" srcId="{F0D9C013-C466-41EA-A6D0-195F5DEEDCA1}" destId="{541B0A39-2A78-47C1-9983-14FA71C2E56C}" srcOrd="0" destOrd="0" presId="urn:microsoft.com/office/officeart/2005/8/layout/vProcess5"/>
    <dgm:cxn modelId="{87590CF7-5A3E-4F5C-884C-804C037CC334}" srcId="{B7865795-36F4-4958-B97D-421A85288828}" destId="{D9283DD0-6BF1-4EA5-A05E-3E547DCDCC44}" srcOrd="4" destOrd="0" parTransId="{69BB7889-AFCE-4DCC-B409-26F528236BD1}" sibTransId="{929D94E5-8911-4C62-B54E-C498159FA6BD}"/>
    <dgm:cxn modelId="{F56207FA-970F-4DCE-BA93-F89025D65AF6}" type="presOf" srcId="{87498B12-4FDF-4379-98D4-9C4B94BC92BF}" destId="{0E1B42BC-A263-403C-AE57-BDBFDCD25E5E}" srcOrd="1" destOrd="0" presId="urn:microsoft.com/office/officeart/2005/8/layout/vProcess5"/>
    <dgm:cxn modelId="{C33540EB-04A5-4288-9703-AEC1FE602848}" type="presParOf" srcId="{719D11F8-2223-402F-98C9-3000A4BC4848}" destId="{4A705877-33AF-4C7D-882A-39E34187BBBF}" srcOrd="0" destOrd="0" presId="urn:microsoft.com/office/officeart/2005/8/layout/vProcess5"/>
    <dgm:cxn modelId="{D2079B18-9CB0-4D28-8913-FE5291F63049}" type="presParOf" srcId="{719D11F8-2223-402F-98C9-3000A4BC4848}" destId="{EE17F15E-B341-4C28-BD0E-D62C088406A6}" srcOrd="1" destOrd="0" presId="urn:microsoft.com/office/officeart/2005/8/layout/vProcess5"/>
    <dgm:cxn modelId="{3EBF6C60-F2F9-4FF4-969C-589906E14C6D}" type="presParOf" srcId="{719D11F8-2223-402F-98C9-3000A4BC4848}" destId="{B0CB07F0-AE0A-4A79-897F-69BCB83B21F6}" srcOrd="2" destOrd="0" presId="urn:microsoft.com/office/officeart/2005/8/layout/vProcess5"/>
    <dgm:cxn modelId="{F0CA548D-EE1B-4EE7-B253-4B1C67396FB5}" type="presParOf" srcId="{719D11F8-2223-402F-98C9-3000A4BC4848}" destId="{B9AB306C-D0DA-433C-A121-C18769774F01}" srcOrd="3" destOrd="0" presId="urn:microsoft.com/office/officeart/2005/8/layout/vProcess5"/>
    <dgm:cxn modelId="{1500FEB7-8017-4AA3-98D1-0AC0D5D5E79A}" type="presParOf" srcId="{719D11F8-2223-402F-98C9-3000A4BC4848}" destId="{1F86031E-6CF8-4042-91B7-019E08AF9F66}" srcOrd="4" destOrd="0" presId="urn:microsoft.com/office/officeart/2005/8/layout/vProcess5"/>
    <dgm:cxn modelId="{08839F38-061C-4E68-838C-0D6CE8CA44AC}" type="presParOf" srcId="{719D11F8-2223-402F-98C9-3000A4BC4848}" destId="{1BE22D45-9B04-4C86-B632-B63075309D04}" srcOrd="5" destOrd="0" presId="urn:microsoft.com/office/officeart/2005/8/layout/vProcess5"/>
    <dgm:cxn modelId="{EBB402D1-F318-4FBD-819D-73FB7CFE92BD}" type="presParOf" srcId="{719D11F8-2223-402F-98C9-3000A4BC4848}" destId="{18CB22A3-BEB8-427D-8220-BAF0B6C07160}" srcOrd="6" destOrd="0" presId="urn:microsoft.com/office/officeart/2005/8/layout/vProcess5"/>
    <dgm:cxn modelId="{FB83AD9A-BDBA-4AB0-BC38-87784BA7F931}" type="presParOf" srcId="{719D11F8-2223-402F-98C9-3000A4BC4848}" destId="{E72C92CD-D01E-4361-9190-CFA93DDD5DA0}" srcOrd="7" destOrd="0" presId="urn:microsoft.com/office/officeart/2005/8/layout/vProcess5"/>
    <dgm:cxn modelId="{C8571A9F-DACE-4FA5-A25A-A9AA488B974A}" type="presParOf" srcId="{719D11F8-2223-402F-98C9-3000A4BC4848}" destId="{C20A28C0-D709-439B-9E4F-87387CF8DA4E}" srcOrd="8" destOrd="0" presId="urn:microsoft.com/office/officeart/2005/8/layout/vProcess5"/>
    <dgm:cxn modelId="{21E9CA73-CEA9-4342-9197-1420BF1C79E6}" type="presParOf" srcId="{719D11F8-2223-402F-98C9-3000A4BC4848}" destId="{541B0A39-2A78-47C1-9983-14FA71C2E56C}" srcOrd="9" destOrd="0" presId="urn:microsoft.com/office/officeart/2005/8/layout/vProcess5"/>
    <dgm:cxn modelId="{E629BA8A-98A1-494A-91A5-BD58A2EC3D8C}" type="presParOf" srcId="{719D11F8-2223-402F-98C9-3000A4BC4848}" destId="{5AF49E93-D399-4618-9878-60EE1E94A7B2}" srcOrd="10" destOrd="0" presId="urn:microsoft.com/office/officeart/2005/8/layout/vProcess5"/>
    <dgm:cxn modelId="{1EB25E37-B69F-423A-9F97-104F5F80B012}" type="presParOf" srcId="{719D11F8-2223-402F-98C9-3000A4BC4848}" destId="{61058828-9F5C-466A-AB37-D7C1A5D7580F}" srcOrd="11" destOrd="0" presId="urn:microsoft.com/office/officeart/2005/8/layout/vProcess5"/>
    <dgm:cxn modelId="{0E0D6F72-D079-4AFE-9BC5-ACD69079360D}" type="presParOf" srcId="{719D11F8-2223-402F-98C9-3000A4BC4848}" destId="{0E1B42BC-A263-403C-AE57-BDBFDCD25E5E}" srcOrd="12" destOrd="0" presId="urn:microsoft.com/office/officeart/2005/8/layout/vProcess5"/>
    <dgm:cxn modelId="{F8FE7AD8-FAFB-433C-85AB-D54784A42E55}" type="presParOf" srcId="{719D11F8-2223-402F-98C9-3000A4BC4848}" destId="{31C3200F-A5C5-4A50-9945-393C095205D5}" srcOrd="13" destOrd="0" presId="urn:microsoft.com/office/officeart/2005/8/layout/vProcess5"/>
    <dgm:cxn modelId="{81A4FEAA-5B9B-4B74-A371-70BEA277D88A}" type="presParOf" srcId="{719D11F8-2223-402F-98C9-3000A4BC4848}" destId="{2E2D3337-9EF9-4C77-97D2-918337DAA5F8}"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E642C-16BD-41AF-A4BD-4E8DAFCC2CD0}">
      <dsp:nvSpPr>
        <dsp:cNvPr id="0" name=""/>
        <dsp:cNvSpPr/>
      </dsp:nvSpPr>
      <dsp:spPr>
        <a:xfrm>
          <a:off x="23652" y="0"/>
          <a:ext cx="2807452" cy="1254662"/>
        </a:xfrm>
        <a:prstGeom prst="ellipse">
          <a:avLst/>
        </a:prstGeom>
        <a:solidFill>
          <a:srgbClr val="00B0F0"/>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Person Who Created Harm</a:t>
          </a:r>
        </a:p>
      </dsp:txBody>
      <dsp:txXfrm>
        <a:off x="434794" y="183741"/>
        <a:ext cx="1985168" cy="887180"/>
      </dsp:txXfrm>
    </dsp:sp>
    <dsp:sp modelId="{29292977-55D9-4B40-95F2-B1ED5F3DC53E}">
      <dsp:nvSpPr>
        <dsp:cNvPr id="0" name=""/>
        <dsp:cNvSpPr/>
      </dsp:nvSpPr>
      <dsp:spPr>
        <a:xfrm>
          <a:off x="1225429" y="1292610"/>
          <a:ext cx="458937" cy="458937"/>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286261" y="1468108"/>
        <a:ext cx="337273" cy="107941"/>
      </dsp:txXfrm>
    </dsp:sp>
    <dsp:sp modelId="{74443315-016B-4198-8C7F-2F93CBC38AA0}">
      <dsp:nvSpPr>
        <dsp:cNvPr id="0" name=""/>
        <dsp:cNvSpPr/>
      </dsp:nvSpPr>
      <dsp:spPr>
        <a:xfrm>
          <a:off x="114442" y="1729883"/>
          <a:ext cx="2654072" cy="1763165"/>
        </a:xfrm>
        <a:prstGeom prst="ellipse">
          <a:avLst/>
        </a:prstGeom>
        <a:solidFill>
          <a:srgbClr val="FFC000"/>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Person Who Was Harmed</a:t>
          </a:r>
        </a:p>
      </dsp:txBody>
      <dsp:txXfrm>
        <a:off x="503122" y="1988093"/>
        <a:ext cx="1876712" cy="1246745"/>
      </dsp:txXfrm>
    </dsp:sp>
    <dsp:sp modelId="{8CCF03DD-B81E-4EE4-B10A-0B54E2B258F4}">
      <dsp:nvSpPr>
        <dsp:cNvPr id="0" name=""/>
        <dsp:cNvSpPr/>
      </dsp:nvSpPr>
      <dsp:spPr>
        <a:xfrm>
          <a:off x="1212010" y="3490138"/>
          <a:ext cx="458937" cy="458937"/>
        </a:xfrm>
        <a:prstGeom prst="mathPlus">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1272842" y="3665636"/>
        <a:ext cx="337273" cy="107941"/>
      </dsp:txXfrm>
    </dsp:sp>
    <dsp:sp modelId="{496847DC-EB73-438D-934F-7639746DCF10}">
      <dsp:nvSpPr>
        <dsp:cNvPr id="0" name=""/>
        <dsp:cNvSpPr/>
      </dsp:nvSpPr>
      <dsp:spPr>
        <a:xfrm>
          <a:off x="129722" y="4021292"/>
          <a:ext cx="2623513" cy="1474090"/>
        </a:xfrm>
        <a:prstGeom prst="ellipse">
          <a:avLst/>
        </a:prstGeom>
        <a:solidFill>
          <a:srgbClr val="FF0000"/>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Community</a:t>
          </a:r>
        </a:p>
      </dsp:txBody>
      <dsp:txXfrm>
        <a:off x="513927" y="4237167"/>
        <a:ext cx="1855103" cy="1042340"/>
      </dsp:txXfrm>
    </dsp:sp>
    <dsp:sp modelId="{8A1AEC0C-04A3-41C5-BD75-D9FFAD1762D3}">
      <dsp:nvSpPr>
        <dsp:cNvPr id="0" name=""/>
        <dsp:cNvSpPr/>
      </dsp:nvSpPr>
      <dsp:spPr>
        <a:xfrm rot="82575">
          <a:off x="2953600" y="2640303"/>
          <a:ext cx="259843" cy="294352"/>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953611" y="2698237"/>
        <a:ext cx="181890" cy="176612"/>
      </dsp:txXfrm>
    </dsp:sp>
    <dsp:sp modelId="{CEBE31E7-9A0E-4646-83DE-BFE3154B6E6F}">
      <dsp:nvSpPr>
        <dsp:cNvPr id="0" name=""/>
        <dsp:cNvSpPr/>
      </dsp:nvSpPr>
      <dsp:spPr>
        <a:xfrm>
          <a:off x="3319968" y="1779369"/>
          <a:ext cx="3394457" cy="2109132"/>
        </a:xfrm>
        <a:prstGeom prst="ellipse">
          <a:avLst/>
        </a:prstGeom>
        <a:solidFill>
          <a:srgbClr val="31CD52"/>
        </a:solidFill>
        <a:ln w="2857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b="1" kern="1200" dirty="0"/>
            <a:t>Restorative</a:t>
          </a:r>
          <a:r>
            <a:rPr lang="en-US" sz="3000" kern="1200" dirty="0"/>
            <a:t> </a:t>
          </a:r>
          <a:r>
            <a:rPr lang="en-US" sz="3000" b="1" kern="1200" dirty="0"/>
            <a:t>Process with Talking Piece</a:t>
          </a:r>
        </a:p>
      </dsp:txBody>
      <dsp:txXfrm>
        <a:off x="3817075" y="2088244"/>
        <a:ext cx="2400243" cy="1491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12BAE-0AE0-48D1-815E-D59D3D4B3E8E}">
      <dsp:nvSpPr>
        <dsp:cNvPr id="0" name=""/>
        <dsp:cNvSpPr/>
      </dsp:nvSpPr>
      <dsp:spPr>
        <a:xfrm>
          <a:off x="89051" y="2568466"/>
          <a:ext cx="1834415" cy="91720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Pre -Conferencing</a:t>
          </a:r>
        </a:p>
      </dsp:txBody>
      <dsp:txXfrm>
        <a:off x="115915" y="2595330"/>
        <a:ext cx="1780687" cy="863479"/>
      </dsp:txXfrm>
    </dsp:sp>
    <dsp:sp modelId="{F8FCC261-63BC-4249-8AED-640E6B6EA7B7}">
      <dsp:nvSpPr>
        <dsp:cNvPr id="0" name=""/>
        <dsp:cNvSpPr/>
      </dsp:nvSpPr>
      <dsp:spPr>
        <a:xfrm rot="17878423">
          <a:off x="1508194" y="2321065"/>
          <a:ext cx="1564311" cy="30468"/>
        </a:xfrm>
        <a:custGeom>
          <a:avLst/>
          <a:gdLst/>
          <a:ahLst/>
          <a:cxnLst/>
          <a:rect l="0" t="0" r="0" b="0"/>
          <a:pathLst>
            <a:path>
              <a:moveTo>
                <a:pt x="0" y="15234"/>
              </a:moveTo>
              <a:lnTo>
                <a:pt x="1564311" y="1523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51241" y="2297191"/>
        <a:ext cx="78215" cy="78215"/>
      </dsp:txXfrm>
    </dsp:sp>
    <dsp:sp modelId="{50356DFC-0552-44EC-9781-4D95AE858852}">
      <dsp:nvSpPr>
        <dsp:cNvPr id="0" name=""/>
        <dsp:cNvSpPr/>
      </dsp:nvSpPr>
      <dsp:spPr>
        <a:xfrm>
          <a:off x="2657232" y="1186924"/>
          <a:ext cx="1834415" cy="917207"/>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Century Gothic" panose="020B0502020202020204"/>
              <a:ea typeface="+mn-ea"/>
              <a:cs typeface="+mn-cs"/>
            </a:rPr>
            <a:t>Responsive</a:t>
          </a:r>
          <a:r>
            <a:rPr lang="en-US" sz="2400" b="1" kern="1200" dirty="0">
              <a:solidFill>
                <a:schemeClr val="tx1"/>
              </a:solidFill>
            </a:rPr>
            <a:t> circles</a:t>
          </a:r>
        </a:p>
      </dsp:txBody>
      <dsp:txXfrm>
        <a:off x="2684096" y="1213788"/>
        <a:ext cx="1780687" cy="863479"/>
      </dsp:txXfrm>
    </dsp:sp>
    <dsp:sp modelId="{355238FA-A660-43B1-AEF9-9F34E94948C9}">
      <dsp:nvSpPr>
        <dsp:cNvPr id="0" name=""/>
        <dsp:cNvSpPr/>
      </dsp:nvSpPr>
      <dsp:spPr>
        <a:xfrm rot="18289469">
          <a:off x="4216076" y="1102900"/>
          <a:ext cx="1284909" cy="30468"/>
        </a:xfrm>
        <a:custGeom>
          <a:avLst/>
          <a:gdLst/>
          <a:ahLst/>
          <a:cxnLst/>
          <a:rect l="0" t="0" r="0" b="0"/>
          <a:pathLst>
            <a:path>
              <a:moveTo>
                <a:pt x="0" y="15234"/>
              </a:moveTo>
              <a:lnTo>
                <a:pt x="1284909" y="1523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26408" y="1086011"/>
        <a:ext cx="64245" cy="64245"/>
      </dsp:txXfrm>
    </dsp:sp>
    <dsp:sp modelId="{681C75CC-7653-4A2B-BCAC-4A5F9740191C}">
      <dsp:nvSpPr>
        <dsp:cNvPr id="0" name=""/>
        <dsp:cNvSpPr/>
      </dsp:nvSpPr>
      <dsp:spPr>
        <a:xfrm>
          <a:off x="5225414" y="6180"/>
          <a:ext cx="2684354" cy="1169118"/>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Restorative conferences</a:t>
          </a:r>
        </a:p>
      </dsp:txBody>
      <dsp:txXfrm>
        <a:off x="5259656" y="40422"/>
        <a:ext cx="2615870" cy="1100634"/>
      </dsp:txXfrm>
    </dsp:sp>
    <dsp:sp modelId="{C40CA12F-48A1-4D3B-AD65-207210533141}">
      <dsp:nvSpPr>
        <dsp:cNvPr id="0" name=""/>
        <dsp:cNvSpPr/>
      </dsp:nvSpPr>
      <dsp:spPr>
        <a:xfrm rot="584415">
          <a:off x="4486282" y="1693272"/>
          <a:ext cx="744498" cy="30468"/>
        </a:xfrm>
        <a:custGeom>
          <a:avLst/>
          <a:gdLst/>
          <a:ahLst/>
          <a:cxnLst/>
          <a:rect l="0" t="0" r="0" b="0"/>
          <a:pathLst>
            <a:path>
              <a:moveTo>
                <a:pt x="0" y="15234"/>
              </a:moveTo>
              <a:lnTo>
                <a:pt x="744498" y="1523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39918" y="1689893"/>
        <a:ext cx="37224" cy="37224"/>
      </dsp:txXfrm>
    </dsp:sp>
    <dsp:sp modelId="{64CE8887-6006-4064-8EB3-91325C279657}">
      <dsp:nvSpPr>
        <dsp:cNvPr id="0" name=""/>
        <dsp:cNvSpPr/>
      </dsp:nvSpPr>
      <dsp:spPr>
        <a:xfrm>
          <a:off x="5225414" y="1312880"/>
          <a:ext cx="2651683" cy="91720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Problem-solving, </a:t>
          </a:r>
        </a:p>
        <a:p>
          <a:pPr marL="0" lvl="0" indent="0" algn="ctr" defTabSz="889000">
            <a:lnSpc>
              <a:spcPct val="90000"/>
            </a:lnSpc>
            <a:spcBef>
              <a:spcPct val="0"/>
            </a:spcBef>
            <a:spcAft>
              <a:spcPct val="35000"/>
            </a:spcAft>
            <a:buNone/>
          </a:pPr>
          <a:r>
            <a:rPr lang="en-US" sz="2000" b="1" kern="1200" dirty="0"/>
            <a:t>Restorative plans</a:t>
          </a:r>
        </a:p>
      </dsp:txBody>
      <dsp:txXfrm>
        <a:off x="5252278" y="1339744"/>
        <a:ext cx="2597955" cy="863479"/>
      </dsp:txXfrm>
    </dsp:sp>
    <dsp:sp modelId="{7BE5265D-447E-476A-AF07-25D42272CB72}">
      <dsp:nvSpPr>
        <dsp:cNvPr id="0" name=""/>
        <dsp:cNvSpPr/>
      </dsp:nvSpPr>
      <dsp:spPr>
        <a:xfrm rot="3488483">
          <a:off x="4163446" y="2220666"/>
          <a:ext cx="1390169" cy="30468"/>
        </a:xfrm>
        <a:custGeom>
          <a:avLst/>
          <a:gdLst/>
          <a:ahLst/>
          <a:cxnLst/>
          <a:rect l="0" t="0" r="0" b="0"/>
          <a:pathLst>
            <a:path>
              <a:moveTo>
                <a:pt x="0" y="15234"/>
              </a:moveTo>
              <a:lnTo>
                <a:pt x="1390169" y="1523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23776" y="2201146"/>
        <a:ext cx="69508" cy="69508"/>
      </dsp:txXfrm>
    </dsp:sp>
    <dsp:sp modelId="{DAEA1167-B665-4AFE-B97A-3EE01E3B485F}">
      <dsp:nvSpPr>
        <dsp:cNvPr id="0" name=""/>
        <dsp:cNvSpPr/>
      </dsp:nvSpPr>
      <dsp:spPr>
        <a:xfrm>
          <a:off x="5225414" y="2367669"/>
          <a:ext cx="2684354" cy="917207"/>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Problem-solving circles,</a:t>
          </a:r>
        </a:p>
        <a:p>
          <a:pPr marL="0" lvl="0" indent="0" algn="ctr" defTabSz="889000">
            <a:lnSpc>
              <a:spcPct val="90000"/>
            </a:lnSpc>
            <a:spcBef>
              <a:spcPct val="0"/>
            </a:spcBef>
            <a:spcAft>
              <a:spcPct val="35000"/>
            </a:spcAft>
            <a:buNone/>
          </a:pPr>
          <a:r>
            <a:rPr lang="en-US" sz="2000" b="1" kern="1200" dirty="0">
              <a:solidFill>
                <a:schemeClr val="bg1"/>
              </a:solidFill>
            </a:rPr>
            <a:t> Peer mediation</a:t>
          </a:r>
        </a:p>
      </dsp:txBody>
      <dsp:txXfrm>
        <a:off x="5252278" y="2394533"/>
        <a:ext cx="2630626" cy="863479"/>
      </dsp:txXfrm>
    </dsp:sp>
    <dsp:sp modelId="{390E2313-525B-46C8-A0D6-DA9A41FEC80C}">
      <dsp:nvSpPr>
        <dsp:cNvPr id="0" name=""/>
        <dsp:cNvSpPr/>
      </dsp:nvSpPr>
      <dsp:spPr>
        <a:xfrm rot="3730665">
          <a:off x="1504278" y="3707037"/>
          <a:ext cx="1572141" cy="30468"/>
        </a:xfrm>
        <a:custGeom>
          <a:avLst/>
          <a:gdLst/>
          <a:ahLst/>
          <a:cxnLst/>
          <a:rect l="0" t="0" r="0" b="0"/>
          <a:pathLst>
            <a:path>
              <a:moveTo>
                <a:pt x="0" y="15234"/>
              </a:moveTo>
              <a:lnTo>
                <a:pt x="1572141" y="1523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251046" y="3682967"/>
        <a:ext cx="78607" cy="78607"/>
      </dsp:txXfrm>
    </dsp:sp>
    <dsp:sp modelId="{796F7978-4660-4C49-B2BA-0AC087EA80CB}">
      <dsp:nvSpPr>
        <dsp:cNvPr id="0" name=""/>
        <dsp:cNvSpPr/>
      </dsp:nvSpPr>
      <dsp:spPr>
        <a:xfrm>
          <a:off x="2657232" y="3967728"/>
          <a:ext cx="1834415" cy="899487"/>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Proactive circles</a:t>
          </a:r>
        </a:p>
      </dsp:txBody>
      <dsp:txXfrm>
        <a:off x="2683577" y="3994073"/>
        <a:ext cx="1781725" cy="846797"/>
      </dsp:txXfrm>
    </dsp:sp>
    <dsp:sp modelId="{D160D98A-4D15-4CD5-837A-81F598CB4E69}">
      <dsp:nvSpPr>
        <dsp:cNvPr id="0" name=""/>
        <dsp:cNvSpPr/>
      </dsp:nvSpPr>
      <dsp:spPr>
        <a:xfrm>
          <a:off x="4491648" y="4402238"/>
          <a:ext cx="733766" cy="30468"/>
        </a:xfrm>
        <a:custGeom>
          <a:avLst/>
          <a:gdLst/>
          <a:ahLst/>
          <a:cxnLst/>
          <a:rect l="0" t="0" r="0" b="0"/>
          <a:pathLst>
            <a:path>
              <a:moveTo>
                <a:pt x="0" y="15234"/>
              </a:moveTo>
              <a:lnTo>
                <a:pt x="733766" y="1523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40186" y="4399128"/>
        <a:ext cx="36688" cy="36688"/>
      </dsp:txXfrm>
    </dsp:sp>
    <dsp:sp modelId="{BF40F88C-803C-400A-8ABC-46B9478195E3}">
      <dsp:nvSpPr>
        <dsp:cNvPr id="0" name=""/>
        <dsp:cNvSpPr/>
      </dsp:nvSpPr>
      <dsp:spPr>
        <a:xfrm>
          <a:off x="5225414" y="3422457"/>
          <a:ext cx="2813534" cy="199002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Check-In/</a:t>
          </a:r>
        </a:p>
        <a:p>
          <a:pPr marL="0" lvl="0" indent="0" algn="ctr" defTabSz="889000">
            <a:lnSpc>
              <a:spcPct val="90000"/>
            </a:lnSpc>
            <a:spcBef>
              <a:spcPct val="0"/>
            </a:spcBef>
            <a:spcAft>
              <a:spcPct val="35000"/>
            </a:spcAft>
            <a:buNone/>
          </a:pPr>
          <a:r>
            <a:rPr lang="en-US" sz="2000" b="1" kern="1200" dirty="0"/>
            <a:t>Check-Out</a:t>
          </a:r>
        </a:p>
        <a:p>
          <a:pPr marL="0" lvl="0" indent="0" algn="ctr" defTabSz="889000">
            <a:lnSpc>
              <a:spcPct val="90000"/>
            </a:lnSpc>
            <a:spcBef>
              <a:spcPct val="0"/>
            </a:spcBef>
            <a:spcAft>
              <a:spcPct val="35000"/>
            </a:spcAft>
            <a:buNone/>
          </a:pPr>
          <a:r>
            <a:rPr lang="en-US" sz="2000" b="1" kern="1200" dirty="0"/>
            <a:t> Community building circles</a:t>
          </a:r>
        </a:p>
      </dsp:txBody>
      <dsp:txXfrm>
        <a:off x="5283700" y="3480743"/>
        <a:ext cx="2696962" cy="18734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7F15E-B341-4C28-BD0E-D62C088406A6}">
      <dsp:nvSpPr>
        <dsp:cNvPr id="0" name=""/>
        <dsp:cNvSpPr/>
      </dsp:nvSpPr>
      <dsp:spPr>
        <a:xfrm>
          <a:off x="0" y="0"/>
          <a:ext cx="8331708" cy="635411"/>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Pseudo- or non-restorative</a:t>
          </a:r>
        </a:p>
      </dsp:txBody>
      <dsp:txXfrm>
        <a:off x="18611" y="18611"/>
        <a:ext cx="7571705" cy="598189"/>
      </dsp:txXfrm>
    </dsp:sp>
    <dsp:sp modelId="{B0CB07F0-AE0A-4A79-897F-69BCB83B21F6}">
      <dsp:nvSpPr>
        <dsp:cNvPr id="0" name=""/>
        <dsp:cNvSpPr/>
      </dsp:nvSpPr>
      <dsp:spPr>
        <a:xfrm>
          <a:off x="622173" y="723662"/>
          <a:ext cx="8331708" cy="635411"/>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Potentially restorative</a:t>
          </a:r>
        </a:p>
      </dsp:txBody>
      <dsp:txXfrm>
        <a:off x="640784" y="742273"/>
        <a:ext cx="7259295" cy="598189"/>
      </dsp:txXfrm>
    </dsp:sp>
    <dsp:sp modelId="{B9AB306C-D0DA-433C-A121-C18769774F01}">
      <dsp:nvSpPr>
        <dsp:cNvPr id="0" name=""/>
        <dsp:cNvSpPr/>
      </dsp:nvSpPr>
      <dsp:spPr>
        <a:xfrm>
          <a:off x="1244346" y="1447325"/>
          <a:ext cx="8331708" cy="635411"/>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Partially restorative</a:t>
          </a:r>
        </a:p>
      </dsp:txBody>
      <dsp:txXfrm>
        <a:off x="1262957" y="1465936"/>
        <a:ext cx="7259295" cy="598189"/>
      </dsp:txXfrm>
    </dsp:sp>
    <dsp:sp modelId="{1F86031E-6CF8-4042-91B7-019E08AF9F66}">
      <dsp:nvSpPr>
        <dsp:cNvPr id="0" name=""/>
        <dsp:cNvSpPr/>
      </dsp:nvSpPr>
      <dsp:spPr>
        <a:xfrm>
          <a:off x="1866518" y="2170988"/>
          <a:ext cx="8331708" cy="635411"/>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Mostly restorative</a:t>
          </a:r>
        </a:p>
      </dsp:txBody>
      <dsp:txXfrm>
        <a:off x="1885129" y="2189599"/>
        <a:ext cx="7259295" cy="598189"/>
      </dsp:txXfrm>
    </dsp:sp>
    <dsp:sp modelId="{1BE22D45-9B04-4C86-B632-B63075309D04}">
      <dsp:nvSpPr>
        <dsp:cNvPr id="0" name=""/>
        <dsp:cNvSpPr/>
      </dsp:nvSpPr>
      <dsp:spPr>
        <a:xfrm>
          <a:off x="2488692" y="2894650"/>
          <a:ext cx="8331708" cy="635411"/>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t>Fully restorative</a:t>
          </a:r>
        </a:p>
      </dsp:txBody>
      <dsp:txXfrm>
        <a:off x="2507303" y="2913261"/>
        <a:ext cx="7259295" cy="598189"/>
      </dsp:txXfrm>
    </dsp:sp>
    <dsp:sp modelId="{18CB22A3-BEB8-427D-8220-BAF0B6C07160}">
      <dsp:nvSpPr>
        <dsp:cNvPr id="0" name=""/>
        <dsp:cNvSpPr/>
      </dsp:nvSpPr>
      <dsp:spPr>
        <a:xfrm>
          <a:off x="7918690" y="464203"/>
          <a:ext cx="413017" cy="41301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011619" y="464203"/>
        <a:ext cx="227159" cy="310795"/>
      </dsp:txXfrm>
    </dsp:sp>
    <dsp:sp modelId="{E72C92CD-D01E-4361-9190-CFA93DDD5DA0}">
      <dsp:nvSpPr>
        <dsp:cNvPr id="0" name=""/>
        <dsp:cNvSpPr/>
      </dsp:nvSpPr>
      <dsp:spPr>
        <a:xfrm>
          <a:off x="8540863" y="1187865"/>
          <a:ext cx="413017" cy="413017"/>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8633792" y="1187865"/>
        <a:ext cx="227159" cy="310795"/>
      </dsp:txXfrm>
    </dsp:sp>
    <dsp:sp modelId="{C20A28C0-D709-439B-9E4F-87387CF8DA4E}">
      <dsp:nvSpPr>
        <dsp:cNvPr id="0" name=""/>
        <dsp:cNvSpPr/>
      </dsp:nvSpPr>
      <dsp:spPr>
        <a:xfrm>
          <a:off x="9163036" y="1900938"/>
          <a:ext cx="413017" cy="413017"/>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9255965" y="1900938"/>
        <a:ext cx="227159" cy="310795"/>
      </dsp:txXfrm>
    </dsp:sp>
    <dsp:sp modelId="{541B0A39-2A78-47C1-9983-14FA71C2E56C}">
      <dsp:nvSpPr>
        <dsp:cNvPr id="0" name=""/>
        <dsp:cNvSpPr/>
      </dsp:nvSpPr>
      <dsp:spPr>
        <a:xfrm>
          <a:off x="9785209" y="2631661"/>
          <a:ext cx="413017" cy="413017"/>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9878138" y="2631661"/>
        <a:ext cx="227159" cy="31079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2226DA-A283-403F-BEAA-6F2F4DF6BA8B}"/>
              </a:ext>
            </a:extLst>
          </p:cNvPr>
          <p:cNvSpPr>
            <a:spLocks noGrp="1"/>
          </p:cNvSpPr>
          <p:nvPr>
            <p:ph type="hdr" sz="quarter"/>
          </p:nvPr>
        </p:nvSpPr>
        <p:spPr>
          <a:xfrm>
            <a:off x="1" y="1"/>
            <a:ext cx="3066733" cy="469780"/>
          </a:xfrm>
          <a:prstGeom prst="rect">
            <a:avLst/>
          </a:prstGeom>
        </p:spPr>
        <p:txBody>
          <a:bodyPr vert="horz" lIns="93924" tIns="46962" rIns="93924" bIns="469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A48AD25B-0FC1-4DF0-A99A-7C0BBCB5F84E}"/>
              </a:ext>
            </a:extLst>
          </p:cNvPr>
          <p:cNvSpPr>
            <a:spLocks noGrp="1"/>
          </p:cNvSpPr>
          <p:nvPr>
            <p:ph type="dt" sz="quarter" idx="1"/>
          </p:nvPr>
        </p:nvSpPr>
        <p:spPr>
          <a:xfrm>
            <a:off x="4008706" y="1"/>
            <a:ext cx="3066733" cy="469780"/>
          </a:xfrm>
          <a:prstGeom prst="rect">
            <a:avLst/>
          </a:prstGeom>
        </p:spPr>
        <p:txBody>
          <a:bodyPr vert="horz" lIns="93924" tIns="46962" rIns="93924" bIns="46962" rtlCol="0"/>
          <a:lstStyle>
            <a:lvl1pPr algn="r">
              <a:defRPr sz="1200"/>
            </a:lvl1pPr>
          </a:lstStyle>
          <a:p>
            <a:fld id="{66A98192-99E5-4E32-B4CB-E5838195FE5C}" type="datetimeFigureOut">
              <a:rPr lang="en-US" smtClean="0"/>
              <a:t>11/29/2023</a:t>
            </a:fld>
            <a:endParaRPr lang="en-US" dirty="0"/>
          </a:p>
        </p:txBody>
      </p:sp>
      <p:sp>
        <p:nvSpPr>
          <p:cNvPr id="4" name="Footer Placeholder 3">
            <a:extLst>
              <a:ext uri="{FF2B5EF4-FFF2-40B4-BE49-F238E27FC236}">
                <a16:creationId xmlns:a16="http://schemas.microsoft.com/office/drawing/2014/main" id="{62EF1950-0C08-4268-A80A-FAB3036375BB}"/>
              </a:ext>
            </a:extLst>
          </p:cNvPr>
          <p:cNvSpPr>
            <a:spLocks noGrp="1"/>
          </p:cNvSpPr>
          <p:nvPr>
            <p:ph type="ftr" sz="quarter" idx="2"/>
          </p:nvPr>
        </p:nvSpPr>
        <p:spPr>
          <a:xfrm>
            <a:off x="1" y="8893298"/>
            <a:ext cx="3066733" cy="469779"/>
          </a:xfrm>
          <a:prstGeom prst="rect">
            <a:avLst/>
          </a:prstGeom>
        </p:spPr>
        <p:txBody>
          <a:bodyPr vert="horz" lIns="93924" tIns="46962" rIns="93924" bIns="469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C6DEC02-C682-439A-9DF0-F3A47930EEA5}"/>
              </a:ext>
            </a:extLst>
          </p:cNvPr>
          <p:cNvSpPr>
            <a:spLocks noGrp="1"/>
          </p:cNvSpPr>
          <p:nvPr>
            <p:ph type="sldNum" sz="quarter" idx="3"/>
          </p:nvPr>
        </p:nvSpPr>
        <p:spPr>
          <a:xfrm>
            <a:off x="4008706" y="8893298"/>
            <a:ext cx="3066733" cy="469779"/>
          </a:xfrm>
          <a:prstGeom prst="rect">
            <a:avLst/>
          </a:prstGeom>
        </p:spPr>
        <p:txBody>
          <a:bodyPr vert="horz" lIns="93924" tIns="46962" rIns="93924" bIns="46962" rtlCol="0" anchor="b"/>
          <a:lstStyle>
            <a:lvl1pPr algn="r">
              <a:defRPr sz="1200"/>
            </a:lvl1pPr>
          </a:lstStyle>
          <a:p>
            <a:fld id="{CCB030C8-DD56-4BCB-ADBA-443D85ED3604}" type="slidenum">
              <a:rPr lang="en-US" smtClean="0"/>
              <a:t>‹#›</a:t>
            </a:fld>
            <a:endParaRPr lang="en-US" dirty="0"/>
          </a:p>
        </p:txBody>
      </p:sp>
    </p:spTree>
    <p:extLst>
      <p:ext uri="{BB962C8B-B14F-4D97-AF65-F5344CB8AC3E}">
        <p14:creationId xmlns:p14="http://schemas.microsoft.com/office/powerpoint/2010/main" val="1836871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1"/>
            <a:ext cx="3066733" cy="469780"/>
          </a:xfrm>
          <a:prstGeom prst="rect">
            <a:avLst/>
          </a:prstGeom>
        </p:spPr>
        <p:txBody>
          <a:bodyPr vert="horz" lIns="93924" tIns="46962" rIns="93924" bIns="46962" rtlCol="0"/>
          <a:lstStyle>
            <a:lvl1pPr algn="l">
              <a:defRPr sz="1200"/>
            </a:lvl1pPr>
          </a:lstStyle>
          <a:p>
            <a:endParaRPr lang="en-US" dirty="0"/>
          </a:p>
        </p:txBody>
      </p:sp>
      <p:sp>
        <p:nvSpPr>
          <p:cNvPr id="9" name="Slide Image Placeholder 8"/>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24" tIns="46962" rIns="93924" bIns="46962" rtlCol="0" anchor="ctr"/>
          <a:lstStyle/>
          <a:p>
            <a:endParaRPr lang="en-US" dirty="0"/>
          </a:p>
        </p:txBody>
      </p:sp>
      <p:sp>
        <p:nvSpPr>
          <p:cNvPr id="10" name="Footer Placeholder 9"/>
          <p:cNvSpPr>
            <a:spLocks noGrp="1"/>
          </p:cNvSpPr>
          <p:nvPr>
            <p:ph type="ftr" sz="quarter" idx="4"/>
          </p:nvPr>
        </p:nvSpPr>
        <p:spPr>
          <a:xfrm>
            <a:off x="1" y="8893298"/>
            <a:ext cx="3066733" cy="469779"/>
          </a:xfrm>
          <a:prstGeom prst="rect">
            <a:avLst/>
          </a:prstGeom>
        </p:spPr>
        <p:txBody>
          <a:bodyPr vert="horz" lIns="93924" tIns="46962" rIns="93924" bIns="46962" rtlCol="0" anchor="b"/>
          <a:lstStyle>
            <a:lvl1pPr algn="l">
              <a:defRPr sz="1200"/>
            </a:lvl1pPr>
          </a:lstStyle>
          <a:p>
            <a:endParaRPr lang="en-US" dirty="0"/>
          </a:p>
        </p:txBody>
      </p:sp>
      <p:sp>
        <p:nvSpPr>
          <p:cNvPr id="11" name="Date Placeholder 10"/>
          <p:cNvSpPr>
            <a:spLocks noGrp="1"/>
          </p:cNvSpPr>
          <p:nvPr>
            <p:ph type="dt" idx="1"/>
          </p:nvPr>
        </p:nvSpPr>
        <p:spPr>
          <a:xfrm>
            <a:off x="4008706" y="1"/>
            <a:ext cx="3066733" cy="469780"/>
          </a:xfrm>
          <a:prstGeom prst="rect">
            <a:avLst/>
          </a:prstGeom>
        </p:spPr>
        <p:txBody>
          <a:bodyPr vert="horz" lIns="93924" tIns="46962" rIns="93924" bIns="46962" rtlCol="0"/>
          <a:lstStyle>
            <a:lvl1pPr algn="r">
              <a:defRPr sz="1200"/>
            </a:lvl1pPr>
          </a:lstStyle>
          <a:p>
            <a:fld id="{4B1BC737-1611-434C-9DF8-5B8822ED9534}" type="datetimeFigureOut">
              <a:rPr lang="en-US" smtClean="0"/>
              <a:t>11/29/2023</a:t>
            </a:fld>
            <a:endParaRPr lang="en-US" dirty="0"/>
          </a:p>
        </p:txBody>
      </p:sp>
      <p:sp>
        <p:nvSpPr>
          <p:cNvPr id="12" name="Notes Placeholder 11"/>
          <p:cNvSpPr>
            <a:spLocks noGrp="1"/>
          </p:cNvSpPr>
          <p:nvPr>
            <p:ph type="body" sz="quarter" idx="3"/>
          </p:nvPr>
        </p:nvSpPr>
        <p:spPr>
          <a:xfrm>
            <a:off x="707708" y="4505979"/>
            <a:ext cx="5661660" cy="3686712"/>
          </a:xfrm>
          <a:prstGeom prst="rect">
            <a:avLst/>
          </a:prstGeom>
        </p:spPr>
        <p:txBody>
          <a:bodyPr vert="horz" lIns="93924" tIns="46962" rIns="93924" bIns="469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4008706" y="8893298"/>
            <a:ext cx="3066733" cy="469779"/>
          </a:xfrm>
          <a:prstGeom prst="rect">
            <a:avLst/>
          </a:prstGeom>
        </p:spPr>
        <p:txBody>
          <a:bodyPr vert="horz" lIns="93924" tIns="46962" rIns="93924" bIns="46962" rtlCol="0" anchor="b"/>
          <a:lstStyle>
            <a:lvl1pPr algn="r">
              <a:defRPr sz="1200"/>
            </a:lvl1pPr>
          </a:lstStyle>
          <a:p>
            <a:fld id="{73778E19-3B0C-43FC-B618-CCDD7B571E34}" type="slidenum">
              <a:rPr lang="en-US" smtClean="0"/>
              <a:t>‹#›</a:t>
            </a:fld>
            <a:endParaRPr lang="en-US" dirty="0"/>
          </a:p>
        </p:txBody>
      </p:sp>
    </p:spTree>
    <p:extLst>
      <p:ext uri="{BB962C8B-B14F-4D97-AF65-F5344CB8AC3E}">
        <p14:creationId xmlns:p14="http://schemas.microsoft.com/office/powerpoint/2010/main" val="66307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a:prstGeom prst="rect">
            <a:avLst/>
          </a:prstGeom>
        </p:spPr>
      </p:sp>
      <p:sp>
        <p:nvSpPr>
          <p:cNvPr id="3" name="Notes Placeholder 2"/>
          <p:cNvSpPr>
            <a:spLocks noGrp="1"/>
          </p:cNvSpPr>
          <p:nvPr>
            <p:ph type="body" idx="1"/>
          </p:nvPr>
        </p:nvSpPr>
        <p:spPr>
          <a:xfrm>
            <a:off x="707708" y="4505979"/>
            <a:ext cx="5661660" cy="3686712"/>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08706" y="8893298"/>
            <a:ext cx="3066733" cy="469779"/>
          </a:xfrm>
          <a:prstGeom prst="rect">
            <a:avLst/>
          </a:prstGeom>
        </p:spPr>
        <p:txBody>
          <a:bodyPr/>
          <a:lstStyle/>
          <a:p>
            <a:fld id="{FF55B7A2-C5B0-4999-86DE-AF8D773217E8}" type="slidenum">
              <a:rPr lang="en-US" smtClean="0"/>
              <a:t>1</a:t>
            </a:fld>
            <a:endParaRPr lang="en-US" dirty="0"/>
          </a:p>
        </p:txBody>
      </p:sp>
    </p:spTree>
    <p:extLst>
      <p:ext uri="{BB962C8B-B14F-4D97-AF65-F5344CB8AC3E}">
        <p14:creationId xmlns:p14="http://schemas.microsoft.com/office/powerpoint/2010/main" val="65424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a:prstGeom prst="rect">
            <a:avLst/>
          </a:prstGeom>
        </p:spPr>
      </p:sp>
      <p:sp>
        <p:nvSpPr>
          <p:cNvPr id="3" name="Notes Placeholder 2"/>
          <p:cNvSpPr>
            <a:spLocks noGrp="1"/>
          </p:cNvSpPr>
          <p:nvPr>
            <p:ph type="body" idx="1"/>
          </p:nvPr>
        </p:nvSpPr>
        <p:spPr>
          <a:xfrm>
            <a:off x="707708" y="4505979"/>
            <a:ext cx="5661660" cy="3686712"/>
          </a:xfrm>
          <a:prstGeom prst="rect">
            <a:avLst/>
          </a:prstGeom>
        </p:spPr>
        <p:txBody>
          <a:bodyPr/>
          <a:lstStyle/>
          <a:p>
            <a:r>
              <a:rPr lang="en-US" dirty="0"/>
              <a:t>https://www.managementcenter.org/resources/using-fair-process-to-make-better-decisions-a-quick-start-guide/</a:t>
            </a:r>
          </a:p>
        </p:txBody>
      </p:sp>
      <p:sp>
        <p:nvSpPr>
          <p:cNvPr id="4" name="Slide Number Placeholder 3"/>
          <p:cNvSpPr>
            <a:spLocks noGrp="1"/>
          </p:cNvSpPr>
          <p:nvPr>
            <p:ph type="sldNum" sz="quarter" idx="10"/>
          </p:nvPr>
        </p:nvSpPr>
        <p:spPr>
          <a:xfrm>
            <a:off x="4008706" y="8893298"/>
            <a:ext cx="3066733" cy="469779"/>
          </a:xfrm>
          <a:prstGeom prst="rect">
            <a:avLst/>
          </a:prstGeom>
        </p:spPr>
        <p:txBody>
          <a:bodyPr/>
          <a:lstStyle/>
          <a:p>
            <a:fld id="{FF55B7A2-C5B0-4999-86DE-AF8D773217E8}" type="slidenum">
              <a:rPr lang="en-US" smtClean="0"/>
              <a:t>10</a:t>
            </a:fld>
            <a:endParaRPr lang="en-US" dirty="0"/>
          </a:p>
        </p:txBody>
      </p:sp>
    </p:spTree>
    <p:extLst>
      <p:ext uri="{BB962C8B-B14F-4D97-AF65-F5344CB8AC3E}">
        <p14:creationId xmlns:p14="http://schemas.microsoft.com/office/powerpoint/2010/main" val="3826089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78E19-3B0C-43FC-B618-CCDD7B571E34}" type="slidenum">
              <a:rPr lang="en-US" smtClean="0"/>
              <a:t>11</a:t>
            </a:fld>
            <a:endParaRPr lang="en-US" dirty="0"/>
          </a:p>
        </p:txBody>
      </p:sp>
    </p:spTree>
    <p:extLst>
      <p:ext uri="{BB962C8B-B14F-4D97-AF65-F5344CB8AC3E}">
        <p14:creationId xmlns:p14="http://schemas.microsoft.com/office/powerpoint/2010/main" val="246462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a:prstGeom prst="rect">
            <a:avLst/>
          </a:prstGeom>
        </p:spPr>
      </p:sp>
      <p:sp>
        <p:nvSpPr>
          <p:cNvPr id="3" name="Notes Placeholder 2"/>
          <p:cNvSpPr>
            <a:spLocks noGrp="1"/>
          </p:cNvSpPr>
          <p:nvPr>
            <p:ph type="body" idx="1"/>
          </p:nvPr>
        </p:nvSpPr>
        <p:spPr>
          <a:xfrm>
            <a:off x="707708" y="4505979"/>
            <a:ext cx="5661660" cy="3686712"/>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08706" y="8893298"/>
            <a:ext cx="3066733" cy="469779"/>
          </a:xfrm>
          <a:prstGeom prst="rect">
            <a:avLst/>
          </a:prstGeom>
        </p:spPr>
        <p:txBody>
          <a:bodyPr/>
          <a:lstStyle/>
          <a:p>
            <a:fld id="{FF55B7A2-C5B0-4999-86DE-AF8D773217E8}" type="slidenum">
              <a:rPr lang="en-US" smtClean="0"/>
              <a:t>12</a:t>
            </a:fld>
            <a:endParaRPr lang="en-US" dirty="0"/>
          </a:p>
        </p:txBody>
      </p:sp>
    </p:spTree>
    <p:extLst>
      <p:ext uri="{BB962C8B-B14F-4D97-AF65-F5344CB8AC3E}">
        <p14:creationId xmlns:p14="http://schemas.microsoft.com/office/powerpoint/2010/main" val="1690820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FA4009-1389-43B1-B651-88889188A5D2}" type="slidenum">
              <a:rPr lang="en-US" smtClean="0"/>
              <a:t>13</a:t>
            </a:fld>
            <a:endParaRPr lang="en-US" dirty="0"/>
          </a:p>
        </p:txBody>
      </p:sp>
    </p:spTree>
    <p:extLst>
      <p:ext uri="{BB962C8B-B14F-4D97-AF65-F5344CB8AC3E}">
        <p14:creationId xmlns:p14="http://schemas.microsoft.com/office/powerpoint/2010/main" val="1061833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a:prstGeom prst="rect">
            <a:avLst/>
          </a:prstGeom>
        </p:spPr>
      </p:sp>
      <p:sp>
        <p:nvSpPr>
          <p:cNvPr id="3" name="Notes Placeholder 2"/>
          <p:cNvSpPr>
            <a:spLocks noGrp="1"/>
          </p:cNvSpPr>
          <p:nvPr>
            <p:ph type="body" idx="1"/>
          </p:nvPr>
        </p:nvSpPr>
        <p:spPr>
          <a:xfrm>
            <a:off x="707708" y="4505979"/>
            <a:ext cx="5661660" cy="368671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5156"/>
                </a:solidFill>
                <a:effectLst/>
                <a:latin typeface="Roboto" panose="02000000000000000000" pitchFamily="2" charset="0"/>
              </a:rPr>
              <a:t>Purpose of the Check-In show vulnerability,, engage around easy and calm topics before tackling some of the more difficult topics. Check-Ins can be used in a stand alone circle or as part of the pre-conference.</a:t>
            </a:r>
            <a:endParaRPr lang="en-US" dirty="0"/>
          </a:p>
          <a:p>
            <a:endParaRPr lang="en-US" dirty="0"/>
          </a:p>
        </p:txBody>
      </p:sp>
      <p:sp>
        <p:nvSpPr>
          <p:cNvPr id="4" name="Slide Number Placeholder 3"/>
          <p:cNvSpPr>
            <a:spLocks noGrp="1"/>
          </p:cNvSpPr>
          <p:nvPr>
            <p:ph type="sldNum" sz="quarter" idx="10"/>
          </p:nvPr>
        </p:nvSpPr>
        <p:spPr>
          <a:xfrm>
            <a:off x="4008706" y="8893298"/>
            <a:ext cx="3066733" cy="469779"/>
          </a:xfrm>
          <a:prstGeom prst="rect">
            <a:avLst/>
          </a:prstGeom>
        </p:spPr>
        <p:txBody>
          <a:bodyPr/>
          <a:lstStyle/>
          <a:p>
            <a:fld id="{FF55B7A2-C5B0-4999-86DE-AF8D773217E8}" type="slidenum">
              <a:rPr lang="en-US" smtClean="0"/>
              <a:t>14</a:t>
            </a:fld>
            <a:endParaRPr lang="en-US" dirty="0"/>
          </a:p>
        </p:txBody>
      </p:sp>
    </p:spTree>
    <p:extLst>
      <p:ext uri="{BB962C8B-B14F-4D97-AF65-F5344CB8AC3E}">
        <p14:creationId xmlns:p14="http://schemas.microsoft.com/office/powerpoint/2010/main" val="30027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a:prstGeom prst="rect">
            <a:avLst/>
          </a:prstGeom>
        </p:spPr>
      </p:sp>
      <p:sp>
        <p:nvSpPr>
          <p:cNvPr id="3" name="Notes Placeholder 2"/>
          <p:cNvSpPr>
            <a:spLocks noGrp="1"/>
          </p:cNvSpPr>
          <p:nvPr>
            <p:ph type="body" idx="1"/>
          </p:nvPr>
        </p:nvSpPr>
        <p:spPr>
          <a:xfrm>
            <a:off x="707708" y="4505979"/>
            <a:ext cx="5661660" cy="3686712"/>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08706" y="8893298"/>
            <a:ext cx="3066733" cy="469779"/>
          </a:xfrm>
          <a:prstGeom prst="rect">
            <a:avLst/>
          </a:prstGeom>
        </p:spPr>
        <p:txBody>
          <a:bodyPr/>
          <a:lstStyle/>
          <a:p>
            <a:fld id="{FF55B7A2-C5B0-4999-86DE-AF8D773217E8}" type="slidenum">
              <a:rPr lang="en-US" smtClean="0"/>
              <a:t>15</a:t>
            </a:fld>
            <a:endParaRPr lang="en-US" dirty="0"/>
          </a:p>
        </p:txBody>
      </p:sp>
    </p:spTree>
    <p:extLst>
      <p:ext uri="{BB962C8B-B14F-4D97-AF65-F5344CB8AC3E}">
        <p14:creationId xmlns:p14="http://schemas.microsoft.com/office/powerpoint/2010/main" val="4020169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programs are not created equal.</a:t>
            </a:r>
          </a:p>
        </p:txBody>
      </p:sp>
      <p:sp>
        <p:nvSpPr>
          <p:cNvPr id="4" name="Slide Number Placeholder 3"/>
          <p:cNvSpPr>
            <a:spLocks noGrp="1"/>
          </p:cNvSpPr>
          <p:nvPr>
            <p:ph type="sldNum" sz="quarter" idx="10"/>
          </p:nvPr>
        </p:nvSpPr>
        <p:spPr/>
        <p:txBody>
          <a:bodyPr/>
          <a:lstStyle/>
          <a:p>
            <a:fld id="{73778E19-3B0C-43FC-B618-CCDD7B571E34}" type="slidenum">
              <a:rPr lang="en-US" smtClean="0"/>
              <a:t>16</a:t>
            </a:fld>
            <a:endParaRPr lang="en-US" dirty="0"/>
          </a:p>
        </p:txBody>
      </p:sp>
    </p:spTree>
    <p:extLst>
      <p:ext uri="{BB962C8B-B14F-4D97-AF65-F5344CB8AC3E}">
        <p14:creationId xmlns:p14="http://schemas.microsoft.com/office/powerpoint/2010/main" val="1710310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a:prstGeom prst="rect">
            <a:avLst/>
          </a:prstGeom>
        </p:spPr>
      </p:sp>
      <p:sp>
        <p:nvSpPr>
          <p:cNvPr id="3" name="Notes Placeholder 2"/>
          <p:cNvSpPr>
            <a:spLocks noGrp="1"/>
          </p:cNvSpPr>
          <p:nvPr>
            <p:ph type="body" idx="1"/>
          </p:nvPr>
        </p:nvSpPr>
        <p:spPr>
          <a:xfrm>
            <a:off x="707708" y="4505979"/>
            <a:ext cx="5661660" cy="368671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5156"/>
                </a:solidFill>
                <a:effectLst/>
                <a:latin typeface="Roboto" panose="02000000000000000000" pitchFamily="2" charset="0"/>
              </a:rPr>
              <a:t>Purpose of the Check-Out is to remind us of community and the learning which we have equally shared in.</a:t>
            </a:r>
            <a:endParaRPr lang="en-US" dirty="0"/>
          </a:p>
        </p:txBody>
      </p:sp>
      <p:sp>
        <p:nvSpPr>
          <p:cNvPr id="4" name="Slide Number Placeholder 3"/>
          <p:cNvSpPr>
            <a:spLocks noGrp="1"/>
          </p:cNvSpPr>
          <p:nvPr>
            <p:ph type="sldNum" sz="quarter" idx="10"/>
          </p:nvPr>
        </p:nvSpPr>
        <p:spPr>
          <a:xfrm>
            <a:off x="4008706" y="8893298"/>
            <a:ext cx="3066733" cy="469779"/>
          </a:xfrm>
          <a:prstGeom prst="rect">
            <a:avLst/>
          </a:prstGeom>
        </p:spPr>
        <p:txBody>
          <a:bodyPr/>
          <a:lstStyle/>
          <a:p>
            <a:fld id="{FF55B7A2-C5B0-4999-86DE-AF8D773217E8}" type="slidenum">
              <a:rPr lang="en-US" smtClean="0"/>
              <a:t>17</a:t>
            </a:fld>
            <a:endParaRPr lang="en-US" dirty="0"/>
          </a:p>
        </p:txBody>
      </p:sp>
    </p:spTree>
    <p:extLst>
      <p:ext uri="{BB962C8B-B14F-4D97-AF65-F5344CB8AC3E}">
        <p14:creationId xmlns:p14="http://schemas.microsoft.com/office/powerpoint/2010/main" val="2994257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a:prstGeom prst="rect">
            <a:avLst/>
          </a:prstGeom>
        </p:spPr>
      </p:sp>
      <p:sp>
        <p:nvSpPr>
          <p:cNvPr id="3" name="Notes Placeholder 2"/>
          <p:cNvSpPr>
            <a:spLocks noGrp="1"/>
          </p:cNvSpPr>
          <p:nvPr>
            <p:ph type="body" idx="1"/>
          </p:nvPr>
        </p:nvSpPr>
        <p:spPr>
          <a:xfrm>
            <a:off x="707708" y="4505979"/>
            <a:ext cx="5661660" cy="3686712"/>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08706" y="8893298"/>
            <a:ext cx="3066733" cy="469779"/>
          </a:xfrm>
          <a:prstGeom prst="rect">
            <a:avLst/>
          </a:prstGeom>
        </p:spPr>
        <p:txBody>
          <a:bodyPr/>
          <a:lstStyle/>
          <a:p>
            <a:fld id="{FF55B7A2-C5B0-4999-86DE-AF8D773217E8}" type="slidenum">
              <a:rPr lang="en-US" smtClean="0"/>
              <a:t>18</a:t>
            </a:fld>
            <a:endParaRPr lang="en-US" dirty="0"/>
          </a:p>
        </p:txBody>
      </p:sp>
    </p:spTree>
    <p:extLst>
      <p:ext uri="{BB962C8B-B14F-4D97-AF65-F5344CB8AC3E}">
        <p14:creationId xmlns:p14="http://schemas.microsoft.com/office/powerpoint/2010/main" val="258408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a:prstGeom prst="rect">
            <a:avLst/>
          </a:prstGeom>
        </p:spPr>
      </p:sp>
      <p:sp>
        <p:nvSpPr>
          <p:cNvPr id="3" name="Notes Placeholder 2"/>
          <p:cNvSpPr>
            <a:spLocks noGrp="1"/>
          </p:cNvSpPr>
          <p:nvPr>
            <p:ph type="body" idx="1"/>
          </p:nvPr>
        </p:nvSpPr>
        <p:spPr>
          <a:xfrm>
            <a:off x="707708" y="4505979"/>
            <a:ext cx="5661660" cy="3686712"/>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08706" y="8893298"/>
            <a:ext cx="3066733" cy="469779"/>
          </a:xfrm>
          <a:prstGeom prst="rect">
            <a:avLst/>
          </a:prstGeom>
        </p:spPr>
        <p:txBody>
          <a:bodyPr/>
          <a:lstStyle/>
          <a:p>
            <a:fld id="{FF55B7A2-C5B0-4999-86DE-AF8D773217E8}" type="slidenum">
              <a:rPr lang="en-US" smtClean="0"/>
              <a:t>2</a:t>
            </a:fld>
            <a:endParaRPr lang="en-US" dirty="0"/>
          </a:p>
        </p:txBody>
      </p:sp>
    </p:spTree>
    <p:extLst>
      <p:ext uri="{BB962C8B-B14F-4D97-AF65-F5344CB8AC3E}">
        <p14:creationId xmlns:p14="http://schemas.microsoft.com/office/powerpoint/2010/main" val="333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FA4009-1389-43B1-B651-88889188A5D2}" type="slidenum">
              <a:rPr lang="en-US" smtClean="0"/>
              <a:t>3</a:t>
            </a:fld>
            <a:endParaRPr lang="en-US" dirty="0"/>
          </a:p>
        </p:txBody>
      </p:sp>
    </p:spTree>
    <p:extLst>
      <p:ext uri="{BB962C8B-B14F-4D97-AF65-F5344CB8AC3E}">
        <p14:creationId xmlns:p14="http://schemas.microsoft.com/office/powerpoint/2010/main" val="60835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mn-lt"/>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FA4009-1389-43B1-B651-88889188A5D2}" type="slidenum">
              <a:rPr lang="en-US" smtClean="0"/>
              <a:t>4</a:t>
            </a:fld>
            <a:endParaRPr lang="en-US" dirty="0"/>
          </a:p>
        </p:txBody>
      </p:sp>
    </p:spTree>
    <p:extLst>
      <p:ext uri="{BB962C8B-B14F-4D97-AF65-F5344CB8AC3E}">
        <p14:creationId xmlns:p14="http://schemas.microsoft.com/office/powerpoint/2010/main" val="1061833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a:prstGeom prst="rect">
            <a:avLst/>
          </a:prstGeom>
        </p:spPr>
      </p:sp>
      <p:sp>
        <p:nvSpPr>
          <p:cNvPr id="3" name="Notes Placeholder 2"/>
          <p:cNvSpPr>
            <a:spLocks noGrp="1"/>
          </p:cNvSpPr>
          <p:nvPr>
            <p:ph type="body" idx="1"/>
          </p:nvPr>
        </p:nvSpPr>
        <p:spPr>
          <a:xfrm>
            <a:off x="707708" y="4505979"/>
            <a:ext cx="5661660" cy="368671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5156"/>
                </a:solidFill>
                <a:effectLst/>
                <a:latin typeface="Roboto" panose="02000000000000000000" pitchFamily="2" charset="0"/>
              </a:rPr>
              <a:t>Restorative Practices (RP) is </a:t>
            </a:r>
            <a:r>
              <a:rPr lang="en-US" b="1" i="0" dirty="0">
                <a:solidFill>
                  <a:srgbClr val="5F6368"/>
                </a:solidFill>
                <a:effectLst/>
                <a:latin typeface="Roboto" panose="02000000000000000000" pitchFamily="2" charset="0"/>
              </a:rPr>
              <a:t>an approach that helps people to strengthen relationships, build community, and prevent conflict</a:t>
            </a:r>
            <a:r>
              <a:rPr lang="en-US" b="0" i="0" dirty="0">
                <a:solidFill>
                  <a:srgbClr val="4D5156"/>
                </a:solidFill>
                <a:effectLst/>
                <a:latin typeface="Roboto" panose="02000000000000000000" pitchFamily="2" charset="0"/>
              </a:rPr>
              <a:t>. </a:t>
            </a:r>
            <a:endParaRPr lang="en-US" dirty="0"/>
          </a:p>
          <a:p>
            <a:endParaRPr lang="en-US" dirty="0"/>
          </a:p>
        </p:txBody>
      </p:sp>
      <p:sp>
        <p:nvSpPr>
          <p:cNvPr id="4" name="Slide Number Placeholder 3"/>
          <p:cNvSpPr>
            <a:spLocks noGrp="1"/>
          </p:cNvSpPr>
          <p:nvPr>
            <p:ph type="sldNum" sz="quarter" idx="10"/>
          </p:nvPr>
        </p:nvSpPr>
        <p:spPr>
          <a:xfrm>
            <a:off x="4008706" y="8893298"/>
            <a:ext cx="3066733" cy="469779"/>
          </a:xfrm>
          <a:prstGeom prst="rect">
            <a:avLst/>
          </a:prstGeom>
        </p:spPr>
        <p:txBody>
          <a:bodyPr/>
          <a:lstStyle/>
          <a:p>
            <a:fld id="{FF55B7A2-C5B0-4999-86DE-AF8D773217E8}" type="slidenum">
              <a:rPr lang="en-US" smtClean="0"/>
              <a:t>5</a:t>
            </a:fld>
            <a:endParaRPr lang="en-US" dirty="0"/>
          </a:p>
        </p:txBody>
      </p:sp>
    </p:spTree>
    <p:extLst>
      <p:ext uri="{BB962C8B-B14F-4D97-AF65-F5344CB8AC3E}">
        <p14:creationId xmlns:p14="http://schemas.microsoft.com/office/powerpoint/2010/main" val="368171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a:prstGeom prst="rect">
            <a:avLst/>
          </a:prstGeom>
        </p:spPr>
      </p:sp>
      <p:sp>
        <p:nvSpPr>
          <p:cNvPr id="3" name="Notes Placeholder 2"/>
          <p:cNvSpPr>
            <a:spLocks noGrp="1"/>
          </p:cNvSpPr>
          <p:nvPr>
            <p:ph type="body" idx="1"/>
          </p:nvPr>
        </p:nvSpPr>
        <p:spPr>
          <a:xfrm>
            <a:off x="707708" y="4505979"/>
            <a:ext cx="5661660" cy="3686712"/>
          </a:xfrm>
          <a:prstGeom prst="rect">
            <a:avLst/>
          </a:prstGeom>
        </p:spPr>
        <p:txBody>
          <a:bodyPr/>
          <a:lstStyle/>
          <a:p>
            <a:r>
              <a:rPr lang="en-US" sz="1200" b="1" i="1" dirty="0"/>
              <a:t>Restorative Justice is </a:t>
            </a:r>
            <a:r>
              <a:rPr lang="en-US" sz="1200" i="1" dirty="0"/>
              <a:t>a community and victim-centered sentencing philosophy that emphasizes offender accountability and responsibility through negotiated restitution.</a:t>
            </a:r>
            <a:endParaRPr lang="en-US" dirty="0"/>
          </a:p>
        </p:txBody>
      </p:sp>
      <p:sp>
        <p:nvSpPr>
          <p:cNvPr id="4" name="Slide Number Placeholder 3"/>
          <p:cNvSpPr>
            <a:spLocks noGrp="1"/>
          </p:cNvSpPr>
          <p:nvPr>
            <p:ph type="sldNum" sz="quarter" idx="10"/>
          </p:nvPr>
        </p:nvSpPr>
        <p:spPr>
          <a:xfrm>
            <a:off x="4008706" y="8893298"/>
            <a:ext cx="3066733" cy="469779"/>
          </a:xfrm>
          <a:prstGeom prst="rect">
            <a:avLst/>
          </a:prstGeom>
        </p:spPr>
        <p:txBody>
          <a:bodyPr/>
          <a:lstStyle/>
          <a:p>
            <a:fld id="{FF55B7A2-C5B0-4999-86DE-AF8D773217E8}" type="slidenum">
              <a:rPr lang="en-US" smtClean="0"/>
              <a:t>6</a:t>
            </a:fld>
            <a:endParaRPr lang="en-US" dirty="0"/>
          </a:p>
        </p:txBody>
      </p:sp>
    </p:spTree>
    <p:extLst>
      <p:ext uri="{BB962C8B-B14F-4D97-AF65-F5344CB8AC3E}">
        <p14:creationId xmlns:p14="http://schemas.microsoft.com/office/powerpoint/2010/main" val="151474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a:prstGeom prst="rect">
            <a:avLst/>
          </a:prstGeom>
        </p:spPr>
      </p:sp>
      <p:sp>
        <p:nvSpPr>
          <p:cNvPr id="3" name="Notes Placeholder 2"/>
          <p:cNvSpPr>
            <a:spLocks noGrp="1"/>
          </p:cNvSpPr>
          <p:nvPr>
            <p:ph type="body" idx="1"/>
          </p:nvPr>
        </p:nvSpPr>
        <p:spPr>
          <a:xfrm>
            <a:off x="707708" y="4505979"/>
            <a:ext cx="5661660" cy="3686712"/>
          </a:xfrm>
          <a:prstGeom prst="rect">
            <a:avLst/>
          </a:prstGeom>
        </p:spPr>
        <p:txBody>
          <a:bodyPr/>
          <a:lstStyle/>
          <a:p>
            <a:r>
              <a:rPr lang="en-US" dirty="0"/>
              <a:t>Wrongdoer is the person who</a:t>
            </a:r>
            <a:r>
              <a:rPr lang="en-US" baseline="0" dirty="0"/>
              <a:t> inflicts harm. This individual may have different names depending upon the environment where the harm has occurred. </a:t>
            </a:r>
          </a:p>
          <a:p>
            <a:r>
              <a:rPr lang="en-US" baseline="0" dirty="0"/>
              <a:t>For example, in a restorative justice context, the wrongdoer is the offender. Whereas in a school setting the wrongdoer may be a student who hit a teacher in class.</a:t>
            </a:r>
          </a:p>
          <a:p>
            <a:r>
              <a:rPr lang="en-US" baseline="0" dirty="0"/>
              <a:t>The Harmed is the person who receives the harm executed by the wrongdoer. Again, the harmed has many names. </a:t>
            </a:r>
          </a:p>
          <a:p>
            <a:pPr defTabSz="939242">
              <a:defRPr/>
            </a:pPr>
            <a:r>
              <a:rPr lang="en-US" baseline="0" dirty="0"/>
              <a:t>For example, in a restorative justice context, the harmed is the victim. Whereas in a school environment, the harmed may be a teacher who was hit by a student in class.</a:t>
            </a:r>
          </a:p>
          <a:p>
            <a:r>
              <a:rPr lang="en-US" baseline="0" dirty="0"/>
              <a:t>The community is the area and space in which the harm occurred.  Community is important to restorative practices as the voice of vested stakeholders help hope the wrongdoer accountable. The verbiage of restorative practices is one of the many ways that it differs from other methods of engagement for issues of harm. It is the verbiage which helps set the proverbial stage for all those impacted by the harm to work towards a collaborative effort to repair the harm. </a:t>
            </a:r>
            <a:endParaRPr lang="en-US" dirty="0"/>
          </a:p>
          <a:p>
            <a:endParaRPr lang="en-US" dirty="0"/>
          </a:p>
        </p:txBody>
      </p:sp>
      <p:sp>
        <p:nvSpPr>
          <p:cNvPr id="4" name="Slide Number Placeholder 3"/>
          <p:cNvSpPr>
            <a:spLocks noGrp="1"/>
          </p:cNvSpPr>
          <p:nvPr>
            <p:ph type="sldNum" sz="quarter" idx="10"/>
          </p:nvPr>
        </p:nvSpPr>
        <p:spPr>
          <a:xfrm>
            <a:off x="4008706" y="8893298"/>
            <a:ext cx="3066733" cy="469779"/>
          </a:xfrm>
          <a:prstGeom prst="rect">
            <a:avLst/>
          </a:prstGeom>
        </p:spPr>
        <p:txBody>
          <a:bodyPr/>
          <a:lstStyle/>
          <a:p>
            <a:fld id="{FF55B7A2-C5B0-4999-86DE-AF8D773217E8}" type="slidenum">
              <a:rPr lang="en-US" smtClean="0"/>
              <a:t>7</a:t>
            </a:fld>
            <a:endParaRPr lang="en-US" dirty="0"/>
          </a:p>
        </p:txBody>
      </p:sp>
    </p:spTree>
    <p:extLst>
      <p:ext uri="{BB962C8B-B14F-4D97-AF65-F5344CB8AC3E}">
        <p14:creationId xmlns:p14="http://schemas.microsoft.com/office/powerpoint/2010/main" val="503942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78E19-3B0C-43FC-B618-CCDD7B571E34}" type="slidenum">
              <a:rPr lang="en-US" smtClean="0"/>
              <a:t>8</a:t>
            </a:fld>
            <a:endParaRPr lang="en-US" dirty="0"/>
          </a:p>
        </p:txBody>
      </p:sp>
    </p:spTree>
    <p:extLst>
      <p:ext uri="{BB962C8B-B14F-4D97-AF65-F5344CB8AC3E}">
        <p14:creationId xmlns:p14="http://schemas.microsoft.com/office/powerpoint/2010/main" val="656086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1169988"/>
            <a:ext cx="5619750" cy="3160712"/>
          </a:xfrm>
          <a:prstGeom prst="rect">
            <a:avLst/>
          </a:prstGeom>
        </p:spPr>
      </p:sp>
      <p:sp>
        <p:nvSpPr>
          <p:cNvPr id="3" name="Notes Placeholder 2"/>
          <p:cNvSpPr>
            <a:spLocks noGrp="1"/>
          </p:cNvSpPr>
          <p:nvPr>
            <p:ph type="body" idx="1"/>
          </p:nvPr>
        </p:nvSpPr>
        <p:spPr>
          <a:xfrm>
            <a:off x="707708" y="4505979"/>
            <a:ext cx="5661660" cy="3686712"/>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08706" y="8893298"/>
            <a:ext cx="3066733" cy="469779"/>
          </a:xfrm>
          <a:prstGeom prst="rect">
            <a:avLst/>
          </a:prstGeom>
        </p:spPr>
        <p:txBody>
          <a:bodyPr/>
          <a:lstStyle/>
          <a:p>
            <a:fld id="{FF55B7A2-C5B0-4999-86DE-AF8D773217E8}" type="slidenum">
              <a:rPr lang="en-US" smtClean="0"/>
              <a:t>9</a:t>
            </a:fld>
            <a:endParaRPr lang="en-US" dirty="0"/>
          </a:p>
        </p:txBody>
      </p:sp>
    </p:spTree>
    <p:extLst>
      <p:ext uri="{BB962C8B-B14F-4D97-AF65-F5344CB8AC3E}">
        <p14:creationId xmlns:p14="http://schemas.microsoft.com/office/powerpoint/2010/main" val="1730452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258C114-EDDF-6642-8298-7D5A0EB9EEFE}" type="datetimeFigureOut">
              <a:rPr lang="en-US" smtClean="0"/>
              <a:t>11/29/2023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320789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8C114-EDDF-6642-8298-7D5A0EB9EEFE}" type="datetimeFigureOut">
              <a:rPr lang="en-US" smtClean="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140041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258C114-EDDF-6642-8298-7D5A0EB9EEFE}" type="datetimeFigureOut">
              <a:rPr lang="en-US" smtClean="0"/>
              <a:t>11/29/2023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1207024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258C114-EDDF-6642-8298-7D5A0EB9EEFE}" type="datetimeFigureOut">
              <a:rPr lang="en-US" smtClean="0"/>
              <a:t>11/29/2023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52461F77-501D-C145-A802-D4B82059BB87}"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1245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258C114-EDDF-6642-8298-7D5A0EB9EEFE}" type="datetimeFigureOut">
              <a:rPr lang="en-US" smtClean="0"/>
              <a:t>11/29/2023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169150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58C114-EDDF-6642-8298-7D5A0EB9EEFE}" type="datetimeFigureOut">
              <a:rPr lang="en-US" smtClean="0"/>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452808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58C114-EDDF-6642-8298-7D5A0EB9EEFE}" type="datetimeFigureOut">
              <a:rPr lang="en-US" smtClean="0"/>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342600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58C114-EDDF-6642-8298-7D5A0EB9EEFE}"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3319992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258C114-EDDF-6642-8298-7D5A0EB9EEFE}" type="datetimeFigureOut">
              <a:rPr lang="en-US" smtClean="0"/>
              <a:t>11/29/2023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1042433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DBD5F-C6EC-485E-8ECE-A5152736C43A}"/>
              </a:ext>
            </a:extLst>
          </p:cNvPr>
          <p:cNvSpPr>
            <a:spLocks noGrp="1"/>
          </p:cNvSpPr>
          <p:nvPr>
            <p:ph type="dt" sz="half" idx="10"/>
          </p:nvPr>
        </p:nvSpPr>
        <p:spPr/>
        <p:txBody>
          <a:bodyPr/>
          <a:lstStyle/>
          <a:p>
            <a:fld id="{6EBB0E32-0304-4451-ADB8-C044457D5B85}" type="datetimeFigureOut">
              <a:rPr lang="en-US" smtClean="0"/>
              <a:t>11/29/2023</a:t>
            </a:fld>
            <a:endParaRPr lang="en-US" dirty="0"/>
          </a:p>
        </p:txBody>
      </p:sp>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p:txBody>
          <a:bodyPr/>
          <a:lstStyle/>
          <a:p>
            <a:fld id="{DA64F31B-23FA-4075-AF7D-6228CFD12F03}" type="slidenum">
              <a:rPr lang="en-US" smtClean="0"/>
              <a:t>‹#›</a:t>
            </a:fld>
            <a:endParaRPr lang="en-US" dirty="0"/>
          </a:p>
        </p:txBody>
      </p:sp>
      <p:sp>
        <p:nvSpPr>
          <p:cNvPr id="5" name="Title 4">
            <a:extLst>
              <a:ext uri="{FF2B5EF4-FFF2-40B4-BE49-F238E27FC236}">
                <a16:creationId xmlns:a16="http://schemas.microsoft.com/office/drawing/2014/main" id="{A29EEFD6-025D-45DE-AA7A-D0B1242D3913}"/>
              </a:ext>
            </a:extLst>
          </p:cNvPr>
          <p:cNvSpPr>
            <a:spLocks noGrp="1"/>
          </p:cNvSpPr>
          <p:nvPr>
            <p:ph type="title"/>
          </p:nvPr>
        </p:nvSpPr>
        <p:spPr>
          <a:xfrm>
            <a:off x="535021" y="287303"/>
            <a:ext cx="10818779" cy="675735"/>
          </a:xfrm>
        </p:spPr>
        <p:txBody>
          <a:bodyPr>
            <a:noAutofit/>
          </a:bodyPr>
          <a:lstStyle>
            <a:lvl1pPr>
              <a:defRPr sz="4800" b="1">
                <a:solidFill>
                  <a:schemeClr val="tx1"/>
                </a:solidFill>
                <a:latin typeface="Franklin Gothic Medium" panose="020B06030201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CF7FFEB6-3498-4A25-B1F9-4C6B4A74C804}"/>
              </a:ext>
            </a:extLst>
          </p:cNvPr>
          <p:cNvSpPr>
            <a:spLocks noGrp="1"/>
          </p:cNvSpPr>
          <p:nvPr>
            <p:ph type="body" sz="quarter" idx="13"/>
          </p:nvPr>
        </p:nvSpPr>
        <p:spPr>
          <a:xfrm>
            <a:off x="1321594" y="2047081"/>
            <a:ext cx="9548812" cy="2763838"/>
          </a:xfrm>
        </p:spPr>
        <p:txBody>
          <a:bodyPr anchor="ctr">
            <a:normAutofit/>
          </a:bodyPr>
          <a:lstStyle>
            <a:lvl1pPr marL="0" indent="0" algn="ctr">
              <a:buNone/>
              <a:defRPr sz="3600">
                <a:latin typeface="Franklin Gothic Medium" panose="020B0603020102020204" pitchFamily="34" charset="0"/>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941720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E49F91C6-EBF9-334F-9E94-276D51C1C0C7}"/>
              </a:ext>
            </a:extLst>
          </p:cNvPr>
          <p:cNvSpPr/>
          <p:nvPr userDrawn="1"/>
        </p:nvSpPr>
        <p:spPr>
          <a:xfrm>
            <a:off x="0" y="0"/>
            <a:ext cx="12192000" cy="1235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itle 4">
            <a:extLst>
              <a:ext uri="{FF2B5EF4-FFF2-40B4-BE49-F238E27FC236}">
                <a16:creationId xmlns:a16="http://schemas.microsoft.com/office/drawing/2014/main" id="{D92B2223-F6BF-5F48-A0E1-DBA26351B545}"/>
              </a:ext>
            </a:extLst>
          </p:cNvPr>
          <p:cNvSpPr>
            <a:spLocks noGrp="1"/>
          </p:cNvSpPr>
          <p:nvPr>
            <p:ph type="title"/>
          </p:nvPr>
        </p:nvSpPr>
        <p:spPr>
          <a:xfrm>
            <a:off x="535021" y="287303"/>
            <a:ext cx="10818779" cy="675735"/>
          </a:xfrm>
        </p:spPr>
        <p:txBody>
          <a:bodyPr>
            <a:noAutofit/>
          </a:bodyPr>
          <a:lstStyle>
            <a:lvl1pPr>
              <a:defRPr sz="4800" b="1">
                <a:solidFill>
                  <a:schemeClr val="bg1"/>
                </a:solidFill>
              </a:defRPr>
            </a:lvl1pPr>
          </a:lstStyle>
          <a:p>
            <a:r>
              <a:rPr lang="en-US"/>
              <a:t>Click to edit Master title style</a:t>
            </a:r>
          </a:p>
        </p:txBody>
      </p:sp>
      <p:cxnSp>
        <p:nvCxnSpPr>
          <p:cNvPr id="84" name="Straight Connector 83">
            <a:extLst>
              <a:ext uri="{FF2B5EF4-FFF2-40B4-BE49-F238E27FC236}">
                <a16:creationId xmlns:a16="http://schemas.microsoft.com/office/drawing/2014/main" id="{1DEE2BDD-456C-D545-A5EA-EE0BE30D08C3}"/>
              </a:ext>
            </a:extLst>
          </p:cNvPr>
          <p:cNvCxnSpPr/>
          <p:nvPr userDrawn="1"/>
        </p:nvCxnSpPr>
        <p:spPr>
          <a:xfrm>
            <a:off x="0" y="1889492"/>
            <a:ext cx="12192000" cy="0"/>
          </a:xfrm>
          <a:prstGeom prst="line">
            <a:avLst/>
          </a:prstGeom>
          <a:ln w="889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5" name="Text Placeholder 9">
            <a:extLst>
              <a:ext uri="{FF2B5EF4-FFF2-40B4-BE49-F238E27FC236}">
                <a16:creationId xmlns:a16="http://schemas.microsoft.com/office/drawing/2014/main" id="{A2686F3E-9935-4449-A84A-237EB1F85152}"/>
              </a:ext>
            </a:extLst>
          </p:cNvPr>
          <p:cNvSpPr>
            <a:spLocks noGrp="1"/>
          </p:cNvSpPr>
          <p:nvPr>
            <p:ph type="body" sz="quarter" idx="10"/>
          </p:nvPr>
        </p:nvSpPr>
        <p:spPr>
          <a:xfrm>
            <a:off x="3597275" y="1401763"/>
            <a:ext cx="7756525" cy="317500"/>
          </a:xfrm>
        </p:spPr>
        <p:txBody>
          <a:bodyPr>
            <a:noAutofit/>
          </a:bodyPr>
          <a:lstStyle>
            <a:lvl1pPr marL="0" indent="0" algn="l">
              <a:buFontTx/>
              <a:buNone/>
              <a:defRPr sz="2400" b="1"/>
            </a:lvl1pPr>
          </a:lstStyle>
          <a:p>
            <a:pPr lvl="0"/>
            <a:r>
              <a:rPr lang="en-US"/>
              <a:t>Edit Master text styles</a:t>
            </a:r>
          </a:p>
        </p:txBody>
      </p:sp>
      <p:sp>
        <p:nvSpPr>
          <p:cNvPr id="86" name="Text Placeholder 11">
            <a:extLst>
              <a:ext uri="{FF2B5EF4-FFF2-40B4-BE49-F238E27FC236}">
                <a16:creationId xmlns:a16="http://schemas.microsoft.com/office/drawing/2014/main" id="{F91F4ED9-BFB8-CD46-8511-16E613AF7643}"/>
              </a:ext>
            </a:extLst>
          </p:cNvPr>
          <p:cNvSpPr>
            <a:spLocks noGrp="1"/>
          </p:cNvSpPr>
          <p:nvPr>
            <p:ph type="body" sz="quarter" idx="11"/>
          </p:nvPr>
        </p:nvSpPr>
        <p:spPr>
          <a:xfrm>
            <a:off x="3597275" y="2197100"/>
            <a:ext cx="7756525" cy="2169207"/>
          </a:xfrm>
        </p:spPr>
        <p:txBody>
          <a:bodyPr>
            <a:normAutofit/>
          </a:bodyPr>
          <a:lstStyle>
            <a:lvl1pPr marL="0" indent="0" algn="l">
              <a:buFontTx/>
              <a:buNone/>
              <a:defRPr sz="2400"/>
            </a:lvl1pPr>
          </a:lstStyle>
          <a:p>
            <a:pPr lvl="0"/>
            <a:r>
              <a:rPr lang="en-US"/>
              <a:t>Edit Master text styles</a:t>
            </a:r>
          </a:p>
        </p:txBody>
      </p:sp>
      <p:sp>
        <p:nvSpPr>
          <p:cNvPr id="87" name="Rectangle 86">
            <a:extLst>
              <a:ext uri="{FF2B5EF4-FFF2-40B4-BE49-F238E27FC236}">
                <a16:creationId xmlns:a16="http://schemas.microsoft.com/office/drawing/2014/main" id="{4456E1DA-914B-6546-9FE8-539137744148}"/>
              </a:ext>
            </a:extLst>
          </p:cNvPr>
          <p:cNvSpPr/>
          <p:nvPr userDrawn="1"/>
        </p:nvSpPr>
        <p:spPr>
          <a:xfrm>
            <a:off x="1" y="5292762"/>
            <a:ext cx="2431228" cy="15652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7FB6C645-7FA1-E84B-B20D-CAE3F8DC5146}"/>
              </a:ext>
            </a:extLst>
          </p:cNvPr>
          <p:cNvSpPr/>
          <p:nvPr userDrawn="1"/>
        </p:nvSpPr>
        <p:spPr>
          <a:xfrm>
            <a:off x="2431229" y="5292762"/>
            <a:ext cx="2440192" cy="1565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5CDB059B-01C0-434D-9063-F020B3F2350A}"/>
              </a:ext>
            </a:extLst>
          </p:cNvPr>
          <p:cNvSpPr/>
          <p:nvPr userDrawn="1"/>
        </p:nvSpPr>
        <p:spPr>
          <a:xfrm>
            <a:off x="4871421" y="5292762"/>
            <a:ext cx="2440193" cy="1565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FBBF2095-198D-6F41-851A-3F7895F78147}"/>
              </a:ext>
            </a:extLst>
          </p:cNvPr>
          <p:cNvSpPr/>
          <p:nvPr userDrawn="1"/>
        </p:nvSpPr>
        <p:spPr>
          <a:xfrm>
            <a:off x="7311615" y="5292762"/>
            <a:ext cx="2440192" cy="1565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E96926DB-9B27-3B45-B98F-BCC05BB81C76}"/>
              </a:ext>
            </a:extLst>
          </p:cNvPr>
          <p:cNvSpPr/>
          <p:nvPr userDrawn="1"/>
        </p:nvSpPr>
        <p:spPr>
          <a:xfrm>
            <a:off x="9751808" y="5292762"/>
            <a:ext cx="2440192" cy="1565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541452D2-8ECA-BC46-8992-C8AEE6A68857}"/>
              </a:ext>
            </a:extLst>
          </p:cNvPr>
          <p:cNvSpPr/>
          <p:nvPr userDrawn="1"/>
        </p:nvSpPr>
        <p:spPr>
          <a:xfrm>
            <a:off x="0" y="4849812"/>
            <a:ext cx="2431228"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DEADB6AF-BAF3-1B48-957C-374D215505B9}"/>
              </a:ext>
            </a:extLst>
          </p:cNvPr>
          <p:cNvSpPr/>
          <p:nvPr userDrawn="1"/>
        </p:nvSpPr>
        <p:spPr>
          <a:xfrm>
            <a:off x="2431228" y="4849812"/>
            <a:ext cx="2440192" cy="4429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44EDA0D-F854-3B45-8356-EDBEA87C19B2}"/>
              </a:ext>
            </a:extLst>
          </p:cNvPr>
          <p:cNvSpPr/>
          <p:nvPr userDrawn="1"/>
        </p:nvSpPr>
        <p:spPr>
          <a:xfrm>
            <a:off x="4871420" y="4849812"/>
            <a:ext cx="2440193"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F7D9A07B-56AE-5D48-AF62-9D33479B807F}"/>
              </a:ext>
            </a:extLst>
          </p:cNvPr>
          <p:cNvSpPr/>
          <p:nvPr userDrawn="1"/>
        </p:nvSpPr>
        <p:spPr>
          <a:xfrm>
            <a:off x="7311614" y="4849812"/>
            <a:ext cx="2440192" cy="4429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1BCAF232-3406-3346-8B2F-4736703BB8B7}"/>
              </a:ext>
            </a:extLst>
          </p:cNvPr>
          <p:cNvSpPr/>
          <p:nvPr userDrawn="1"/>
        </p:nvSpPr>
        <p:spPr>
          <a:xfrm>
            <a:off x="9751807" y="4849812"/>
            <a:ext cx="2440192"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 Placeholder 26">
            <a:extLst>
              <a:ext uri="{FF2B5EF4-FFF2-40B4-BE49-F238E27FC236}">
                <a16:creationId xmlns:a16="http://schemas.microsoft.com/office/drawing/2014/main" id="{B3C26B91-2567-3A48-9B76-2226A34F062A}"/>
              </a:ext>
            </a:extLst>
          </p:cNvPr>
          <p:cNvSpPr>
            <a:spLocks noGrp="1"/>
          </p:cNvSpPr>
          <p:nvPr>
            <p:ph type="body" sz="quarter" idx="13"/>
          </p:nvPr>
        </p:nvSpPr>
        <p:spPr>
          <a:xfrm>
            <a:off x="114300"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98" name="Text Placeholder 26">
            <a:extLst>
              <a:ext uri="{FF2B5EF4-FFF2-40B4-BE49-F238E27FC236}">
                <a16:creationId xmlns:a16="http://schemas.microsoft.com/office/drawing/2014/main" id="{FDC950E9-FFB3-2F4C-AE14-7C25B55A2C04}"/>
              </a:ext>
            </a:extLst>
          </p:cNvPr>
          <p:cNvSpPr>
            <a:spLocks noGrp="1"/>
          </p:cNvSpPr>
          <p:nvPr>
            <p:ph type="body" sz="quarter" idx="14"/>
          </p:nvPr>
        </p:nvSpPr>
        <p:spPr>
          <a:xfrm>
            <a:off x="2556164"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99" name="Text Placeholder 26">
            <a:extLst>
              <a:ext uri="{FF2B5EF4-FFF2-40B4-BE49-F238E27FC236}">
                <a16:creationId xmlns:a16="http://schemas.microsoft.com/office/drawing/2014/main" id="{B50B42A5-2CB9-524B-AC05-35CA6A996E27}"/>
              </a:ext>
            </a:extLst>
          </p:cNvPr>
          <p:cNvSpPr>
            <a:spLocks noGrp="1"/>
          </p:cNvSpPr>
          <p:nvPr>
            <p:ph type="body" sz="quarter" idx="15"/>
          </p:nvPr>
        </p:nvSpPr>
        <p:spPr>
          <a:xfrm>
            <a:off x="4998028"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100" name="Text Placeholder 26">
            <a:extLst>
              <a:ext uri="{FF2B5EF4-FFF2-40B4-BE49-F238E27FC236}">
                <a16:creationId xmlns:a16="http://schemas.microsoft.com/office/drawing/2014/main" id="{09DE6907-5A46-A34D-A1D4-272D8B1909BE}"/>
              </a:ext>
            </a:extLst>
          </p:cNvPr>
          <p:cNvSpPr>
            <a:spLocks noGrp="1"/>
          </p:cNvSpPr>
          <p:nvPr>
            <p:ph type="body" sz="quarter" idx="16"/>
          </p:nvPr>
        </p:nvSpPr>
        <p:spPr>
          <a:xfrm>
            <a:off x="7429501"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101" name="Text Placeholder 26">
            <a:extLst>
              <a:ext uri="{FF2B5EF4-FFF2-40B4-BE49-F238E27FC236}">
                <a16:creationId xmlns:a16="http://schemas.microsoft.com/office/drawing/2014/main" id="{6F11E141-5F2C-9848-9B70-60387F8AFCD9}"/>
              </a:ext>
            </a:extLst>
          </p:cNvPr>
          <p:cNvSpPr>
            <a:spLocks noGrp="1"/>
          </p:cNvSpPr>
          <p:nvPr>
            <p:ph type="body" sz="quarter" idx="17"/>
          </p:nvPr>
        </p:nvSpPr>
        <p:spPr>
          <a:xfrm>
            <a:off x="9860973"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102" name="Text Placeholder 26">
            <a:extLst>
              <a:ext uri="{FF2B5EF4-FFF2-40B4-BE49-F238E27FC236}">
                <a16:creationId xmlns:a16="http://schemas.microsoft.com/office/drawing/2014/main" id="{755D2ADC-0823-FB4E-BA9A-5CF776A9C56F}"/>
              </a:ext>
            </a:extLst>
          </p:cNvPr>
          <p:cNvSpPr>
            <a:spLocks noGrp="1"/>
          </p:cNvSpPr>
          <p:nvPr>
            <p:ph type="body" sz="quarter" idx="18"/>
          </p:nvPr>
        </p:nvSpPr>
        <p:spPr>
          <a:xfrm>
            <a:off x="114300"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103" name="Text Placeholder 26">
            <a:extLst>
              <a:ext uri="{FF2B5EF4-FFF2-40B4-BE49-F238E27FC236}">
                <a16:creationId xmlns:a16="http://schemas.microsoft.com/office/drawing/2014/main" id="{9CFC5BC1-CF84-EA4F-A726-D43791A7BE96}"/>
              </a:ext>
            </a:extLst>
          </p:cNvPr>
          <p:cNvSpPr>
            <a:spLocks noGrp="1"/>
          </p:cNvSpPr>
          <p:nvPr>
            <p:ph type="body" sz="quarter" idx="19"/>
          </p:nvPr>
        </p:nvSpPr>
        <p:spPr>
          <a:xfrm>
            <a:off x="2556164"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104" name="Text Placeholder 26">
            <a:extLst>
              <a:ext uri="{FF2B5EF4-FFF2-40B4-BE49-F238E27FC236}">
                <a16:creationId xmlns:a16="http://schemas.microsoft.com/office/drawing/2014/main" id="{F89681C0-0547-AB4E-92F2-2F234F88999C}"/>
              </a:ext>
            </a:extLst>
          </p:cNvPr>
          <p:cNvSpPr>
            <a:spLocks noGrp="1"/>
          </p:cNvSpPr>
          <p:nvPr>
            <p:ph type="body" sz="quarter" idx="20"/>
          </p:nvPr>
        </p:nvSpPr>
        <p:spPr>
          <a:xfrm>
            <a:off x="4998028"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105" name="Text Placeholder 26">
            <a:extLst>
              <a:ext uri="{FF2B5EF4-FFF2-40B4-BE49-F238E27FC236}">
                <a16:creationId xmlns:a16="http://schemas.microsoft.com/office/drawing/2014/main" id="{FE319B67-0475-B646-A199-BDC03AE84492}"/>
              </a:ext>
            </a:extLst>
          </p:cNvPr>
          <p:cNvSpPr>
            <a:spLocks noGrp="1"/>
          </p:cNvSpPr>
          <p:nvPr>
            <p:ph type="body" sz="quarter" idx="21"/>
          </p:nvPr>
        </p:nvSpPr>
        <p:spPr>
          <a:xfrm>
            <a:off x="7429501"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106" name="Text Placeholder 26">
            <a:extLst>
              <a:ext uri="{FF2B5EF4-FFF2-40B4-BE49-F238E27FC236}">
                <a16:creationId xmlns:a16="http://schemas.microsoft.com/office/drawing/2014/main" id="{8D8EB15A-5281-F844-88CD-2323A1658670}"/>
              </a:ext>
            </a:extLst>
          </p:cNvPr>
          <p:cNvSpPr>
            <a:spLocks noGrp="1"/>
          </p:cNvSpPr>
          <p:nvPr>
            <p:ph type="body" sz="quarter" idx="22"/>
          </p:nvPr>
        </p:nvSpPr>
        <p:spPr>
          <a:xfrm>
            <a:off x="9860973"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grpSp>
        <p:nvGrpSpPr>
          <p:cNvPr id="107" name="Group 106">
            <a:extLst>
              <a:ext uri="{FF2B5EF4-FFF2-40B4-BE49-F238E27FC236}">
                <a16:creationId xmlns:a16="http://schemas.microsoft.com/office/drawing/2014/main" id="{C5D1722B-57F7-8D4A-927A-0C311DFB3444}"/>
              </a:ext>
            </a:extLst>
          </p:cNvPr>
          <p:cNvGrpSpPr/>
          <p:nvPr userDrawn="1"/>
        </p:nvGrpSpPr>
        <p:grpSpPr>
          <a:xfrm>
            <a:off x="859015" y="5523235"/>
            <a:ext cx="702908" cy="702908"/>
            <a:chOff x="6991350" y="3275013"/>
            <a:chExt cx="560388" cy="560387"/>
          </a:xfrm>
          <a:solidFill>
            <a:schemeClr val="accent2">
              <a:lumMod val="75000"/>
            </a:schemeClr>
          </a:solidFill>
        </p:grpSpPr>
        <p:sp>
          <p:nvSpPr>
            <p:cNvPr id="108" name="Freeform 17">
              <a:extLst>
                <a:ext uri="{FF2B5EF4-FFF2-40B4-BE49-F238E27FC236}">
                  <a16:creationId xmlns:a16="http://schemas.microsoft.com/office/drawing/2014/main" id="{69BC9632-DB31-624A-B5F2-8EEBEF110DA4}"/>
                </a:ext>
              </a:extLst>
            </p:cNvPr>
            <p:cNvSpPr>
              <a:spLocks noChangeArrowheads="1"/>
            </p:cNvSpPr>
            <p:nvPr/>
          </p:nvSpPr>
          <p:spPr bwMode="auto">
            <a:xfrm>
              <a:off x="6991350" y="3275013"/>
              <a:ext cx="560388" cy="560387"/>
            </a:xfrm>
            <a:custGeom>
              <a:avLst/>
              <a:gdLst>
                <a:gd name="T0" fmla="*/ 201562602 w 1557"/>
                <a:gd name="T1" fmla="*/ 91454295 h 1557"/>
                <a:gd name="T2" fmla="*/ 182520567 w 1557"/>
                <a:gd name="T3" fmla="*/ 77075347 h 1557"/>
                <a:gd name="T4" fmla="*/ 190422146 w 1557"/>
                <a:gd name="T5" fmla="*/ 53629072 h 1557"/>
                <a:gd name="T6" fmla="*/ 167105398 w 1557"/>
                <a:gd name="T7" fmla="*/ 47540757 h 1557"/>
                <a:gd name="T8" fmla="*/ 165550924 w 1557"/>
                <a:gd name="T9" fmla="*/ 23057928 h 1557"/>
                <a:gd name="T10" fmla="*/ 141845108 w 1557"/>
                <a:gd name="T11" fmla="*/ 26296439 h 1557"/>
                <a:gd name="T12" fmla="*/ 130704652 w 1557"/>
                <a:gd name="T13" fmla="*/ 4015567 h 1557"/>
                <a:gd name="T14" fmla="*/ 110108144 w 1557"/>
                <a:gd name="T15" fmla="*/ 16192197 h 1557"/>
                <a:gd name="T16" fmla="*/ 91454458 w 1557"/>
                <a:gd name="T17" fmla="*/ 0 h 1557"/>
                <a:gd name="T18" fmla="*/ 77205054 w 1557"/>
                <a:gd name="T19" fmla="*/ 19042001 h 1557"/>
                <a:gd name="T20" fmla="*/ 53499598 w 1557"/>
                <a:gd name="T21" fmla="*/ 11140436 h 1557"/>
                <a:gd name="T22" fmla="*/ 47411272 w 1557"/>
                <a:gd name="T23" fmla="*/ 34457142 h 1557"/>
                <a:gd name="T24" fmla="*/ 23057969 w 1557"/>
                <a:gd name="T25" fmla="*/ 36141182 h 1557"/>
                <a:gd name="T26" fmla="*/ 26166916 w 1557"/>
                <a:gd name="T27" fmla="*/ 59717387 h 1557"/>
                <a:gd name="T28" fmla="*/ 3886005 w 1557"/>
                <a:gd name="T29" fmla="*/ 70857463 h 1557"/>
                <a:gd name="T30" fmla="*/ 16192226 w 1557"/>
                <a:gd name="T31" fmla="*/ 91454295 h 1557"/>
                <a:gd name="T32" fmla="*/ 0 w 1557"/>
                <a:gd name="T33" fmla="*/ 109978018 h 1557"/>
                <a:gd name="T34" fmla="*/ 19042395 w 1557"/>
                <a:gd name="T35" fmla="*/ 124356966 h 1557"/>
                <a:gd name="T36" fmla="*/ 11140456 w 1557"/>
                <a:gd name="T37" fmla="*/ 147932810 h 1557"/>
                <a:gd name="T38" fmla="*/ 34457204 w 1557"/>
                <a:gd name="T39" fmla="*/ 154021125 h 1557"/>
                <a:gd name="T40" fmla="*/ 36011677 w 1557"/>
                <a:gd name="T41" fmla="*/ 178374385 h 1557"/>
                <a:gd name="T42" fmla="*/ 59587924 w 1557"/>
                <a:gd name="T43" fmla="*/ 175265443 h 1557"/>
                <a:gd name="T44" fmla="*/ 70728380 w 1557"/>
                <a:gd name="T45" fmla="*/ 197546315 h 1557"/>
                <a:gd name="T46" fmla="*/ 91454458 w 1557"/>
                <a:gd name="T47" fmla="*/ 185369685 h 1557"/>
                <a:gd name="T48" fmla="*/ 110108144 w 1557"/>
                <a:gd name="T49" fmla="*/ 201561882 h 1557"/>
                <a:gd name="T50" fmla="*/ 124357547 w 1557"/>
                <a:gd name="T51" fmla="*/ 182390312 h 1557"/>
                <a:gd name="T52" fmla="*/ 147933434 w 1557"/>
                <a:gd name="T53" fmla="*/ 190421446 h 1557"/>
                <a:gd name="T54" fmla="*/ 154151329 w 1557"/>
                <a:gd name="T55" fmla="*/ 166975171 h 1557"/>
                <a:gd name="T56" fmla="*/ 178504633 w 1557"/>
                <a:gd name="T57" fmla="*/ 165420700 h 1557"/>
                <a:gd name="T58" fmla="*/ 175266116 w 1557"/>
                <a:gd name="T59" fmla="*/ 141844495 h 1557"/>
                <a:gd name="T60" fmla="*/ 197676597 w 1557"/>
                <a:gd name="T61" fmla="*/ 130704419 h 1557"/>
                <a:gd name="T62" fmla="*/ 185370376 w 1557"/>
                <a:gd name="T63" fmla="*/ 109978018 h 1557"/>
                <a:gd name="T64" fmla="*/ 101040440 w 1557"/>
                <a:gd name="T65" fmla="*/ 170472821 h 1557"/>
                <a:gd name="T66" fmla="*/ 101040440 w 1557"/>
                <a:gd name="T67" fmla="*/ 31089061 h 1557"/>
                <a:gd name="T68" fmla="*/ 101040440 w 1557"/>
                <a:gd name="T69" fmla="*/ 170472821 h 15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7" h="1557">
                  <a:moveTo>
                    <a:pt x="1556" y="849"/>
                  </a:moveTo>
                  <a:lnTo>
                    <a:pt x="1556" y="706"/>
                  </a:lnTo>
                  <a:lnTo>
                    <a:pt x="1431" y="706"/>
                  </a:lnTo>
                  <a:cubicBezTo>
                    <a:pt x="1427" y="667"/>
                    <a:pt x="1419" y="630"/>
                    <a:pt x="1409" y="595"/>
                  </a:cubicBezTo>
                  <a:lnTo>
                    <a:pt x="1526" y="547"/>
                  </a:lnTo>
                  <a:lnTo>
                    <a:pt x="1470" y="414"/>
                  </a:lnTo>
                  <a:lnTo>
                    <a:pt x="1353" y="461"/>
                  </a:lnTo>
                  <a:cubicBezTo>
                    <a:pt x="1335" y="428"/>
                    <a:pt x="1315" y="395"/>
                    <a:pt x="1290" y="367"/>
                  </a:cubicBezTo>
                  <a:lnTo>
                    <a:pt x="1378" y="279"/>
                  </a:lnTo>
                  <a:lnTo>
                    <a:pt x="1278" y="178"/>
                  </a:lnTo>
                  <a:lnTo>
                    <a:pt x="1190" y="266"/>
                  </a:lnTo>
                  <a:cubicBezTo>
                    <a:pt x="1161" y="242"/>
                    <a:pt x="1128" y="221"/>
                    <a:pt x="1095" y="203"/>
                  </a:cubicBezTo>
                  <a:lnTo>
                    <a:pt x="1142" y="86"/>
                  </a:lnTo>
                  <a:lnTo>
                    <a:pt x="1009" y="31"/>
                  </a:lnTo>
                  <a:lnTo>
                    <a:pt x="960" y="147"/>
                  </a:lnTo>
                  <a:cubicBezTo>
                    <a:pt x="923" y="137"/>
                    <a:pt x="886" y="129"/>
                    <a:pt x="850" y="125"/>
                  </a:cubicBezTo>
                  <a:lnTo>
                    <a:pt x="850" y="0"/>
                  </a:lnTo>
                  <a:lnTo>
                    <a:pt x="706" y="0"/>
                  </a:lnTo>
                  <a:lnTo>
                    <a:pt x="706" y="125"/>
                  </a:lnTo>
                  <a:cubicBezTo>
                    <a:pt x="667" y="129"/>
                    <a:pt x="630" y="137"/>
                    <a:pt x="596" y="147"/>
                  </a:cubicBezTo>
                  <a:lnTo>
                    <a:pt x="546" y="31"/>
                  </a:lnTo>
                  <a:lnTo>
                    <a:pt x="413" y="86"/>
                  </a:lnTo>
                  <a:lnTo>
                    <a:pt x="460" y="203"/>
                  </a:lnTo>
                  <a:cubicBezTo>
                    <a:pt x="428" y="221"/>
                    <a:pt x="395" y="242"/>
                    <a:pt x="366" y="266"/>
                  </a:cubicBezTo>
                  <a:lnTo>
                    <a:pt x="278" y="178"/>
                  </a:lnTo>
                  <a:lnTo>
                    <a:pt x="178" y="279"/>
                  </a:lnTo>
                  <a:lnTo>
                    <a:pt x="266" y="367"/>
                  </a:lnTo>
                  <a:cubicBezTo>
                    <a:pt x="241" y="395"/>
                    <a:pt x="221" y="428"/>
                    <a:pt x="202" y="461"/>
                  </a:cubicBezTo>
                  <a:lnTo>
                    <a:pt x="86" y="414"/>
                  </a:lnTo>
                  <a:lnTo>
                    <a:pt x="30" y="547"/>
                  </a:lnTo>
                  <a:lnTo>
                    <a:pt x="147" y="595"/>
                  </a:lnTo>
                  <a:cubicBezTo>
                    <a:pt x="137" y="632"/>
                    <a:pt x="129" y="669"/>
                    <a:pt x="125" y="706"/>
                  </a:cubicBezTo>
                  <a:lnTo>
                    <a:pt x="0" y="706"/>
                  </a:lnTo>
                  <a:lnTo>
                    <a:pt x="0" y="849"/>
                  </a:lnTo>
                  <a:lnTo>
                    <a:pt x="125" y="849"/>
                  </a:lnTo>
                  <a:cubicBezTo>
                    <a:pt x="129" y="888"/>
                    <a:pt x="137" y="925"/>
                    <a:pt x="147" y="960"/>
                  </a:cubicBezTo>
                  <a:lnTo>
                    <a:pt x="30" y="1009"/>
                  </a:lnTo>
                  <a:lnTo>
                    <a:pt x="86" y="1142"/>
                  </a:lnTo>
                  <a:lnTo>
                    <a:pt x="202" y="1095"/>
                  </a:lnTo>
                  <a:cubicBezTo>
                    <a:pt x="221" y="1127"/>
                    <a:pt x="241" y="1160"/>
                    <a:pt x="266" y="1189"/>
                  </a:cubicBezTo>
                  <a:lnTo>
                    <a:pt x="178" y="1277"/>
                  </a:lnTo>
                  <a:lnTo>
                    <a:pt x="278" y="1377"/>
                  </a:lnTo>
                  <a:lnTo>
                    <a:pt x="366" y="1289"/>
                  </a:lnTo>
                  <a:cubicBezTo>
                    <a:pt x="395" y="1314"/>
                    <a:pt x="428" y="1334"/>
                    <a:pt x="460" y="1353"/>
                  </a:cubicBezTo>
                  <a:lnTo>
                    <a:pt x="413" y="1470"/>
                  </a:lnTo>
                  <a:lnTo>
                    <a:pt x="546" y="1525"/>
                  </a:lnTo>
                  <a:lnTo>
                    <a:pt x="596" y="1408"/>
                  </a:lnTo>
                  <a:cubicBezTo>
                    <a:pt x="632" y="1418"/>
                    <a:pt x="669" y="1426"/>
                    <a:pt x="706" y="1431"/>
                  </a:cubicBezTo>
                  <a:lnTo>
                    <a:pt x="706" y="1556"/>
                  </a:lnTo>
                  <a:lnTo>
                    <a:pt x="850" y="1556"/>
                  </a:lnTo>
                  <a:lnTo>
                    <a:pt x="850" y="1431"/>
                  </a:lnTo>
                  <a:cubicBezTo>
                    <a:pt x="889" y="1426"/>
                    <a:pt x="925" y="1418"/>
                    <a:pt x="960" y="1408"/>
                  </a:cubicBezTo>
                  <a:lnTo>
                    <a:pt x="1009" y="1525"/>
                  </a:lnTo>
                  <a:lnTo>
                    <a:pt x="1142" y="1470"/>
                  </a:lnTo>
                  <a:lnTo>
                    <a:pt x="1095" y="1353"/>
                  </a:lnTo>
                  <a:cubicBezTo>
                    <a:pt x="1128" y="1334"/>
                    <a:pt x="1161" y="1314"/>
                    <a:pt x="1190" y="1289"/>
                  </a:cubicBezTo>
                  <a:lnTo>
                    <a:pt x="1278" y="1377"/>
                  </a:lnTo>
                  <a:lnTo>
                    <a:pt x="1378" y="1277"/>
                  </a:lnTo>
                  <a:lnTo>
                    <a:pt x="1290" y="1189"/>
                  </a:lnTo>
                  <a:cubicBezTo>
                    <a:pt x="1315" y="1160"/>
                    <a:pt x="1335" y="1127"/>
                    <a:pt x="1353" y="1095"/>
                  </a:cubicBezTo>
                  <a:lnTo>
                    <a:pt x="1470" y="1142"/>
                  </a:lnTo>
                  <a:lnTo>
                    <a:pt x="1526" y="1009"/>
                  </a:lnTo>
                  <a:lnTo>
                    <a:pt x="1409" y="960"/>
                  </a:lnTo>
                  <a:cubicBezTo>
                    <a:pt x="1419" y="923"/>
                    <a:pt x="1427" y="886"/>
                    <a:pt x="1431" y="849"/>
                  </a:cubicBezTo>
                  <a:lnTo>
                    <a:pt x="1556" y="849"/>
                  </a:lnTo>
                  <a:close/>
                  <a:moveTo>
                    <a:pt x="780" y="1316"/>
                  </a:moveTo>
                  <a:cubicBezTo>
                    <a:pt x="483" y="1316"/>
                    <a:pt x="241" y="1074"/>
                    <a:pt x="241" y="777"/>
                  </a:cubicBezTo>
                  <a:cubicBezTo>
                    <a:pt x="241" y="481"/>
                    <a:pt x="483" y="240"/>
                    <a:pt x="780" y="240"/>
                  </a:cubicBezTo>
                  <a:cubicBezTo>
                    <a:pt x="1077" y="240"/>
                    <a:pt x="1319" y="481"/>
                    <a:pt x="1319" y="777"/>
                  </a:cubicBezTo>
                  <a:cubicBezTo>
                    <a:pt x="1319" y="1074"/>
                    <a:pt x="1077" y="1316"/>
                    <a:pt x="780" y="131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9" name="Freeform 18">
              <a:extLst>
                <a:ext uri="{FF2B5EF4-FFF2-40B4-BE49-F238E27FC236}">
                  <a16:creationId xmlns:a16="http://schemas.microsoft.com/office/drawing/2014/main" id="{DECF8F51-2A20-2848-8D3B-4AC3A1E3F56F}"/>
                </a:ext>
              </a:extLst>
            </p:cNvPr>
            <p:cNvSpPr>
              <a:spLocks noChangeArrowheads="1"/>
            </p:cNvSpPr>
            <p:nvPr/>
          </p:nvSpPr>
          <p:spPr bwMode="auto">
            <a:xfrm>
              <a:off x="7124700" y="3408363"/>
              <a:ext cx="295275" cy="295275"/>
            </a:xfrm>
            <a:custGeom>
              <a:avLst/>
              <a:gdLst>
                <a:gd name="T0" fmla="*/ 53033692 w 821"/>
                <a:gd name="T1" fmla="*/ 0 h 819"/>
                <a:gd name="T2" fmla="*/ 0 w 821"/>
                <a:gd name="T3" fmla="*/ 53033048 h 819"/>
                <a:gd name="T4" fmla="*/ 53033692 w 821"/>
                <a:gd name="T5" fmla="*/ 106325679 h 819"/>
                <a:gd name="T6" fmla="*/ 106067024 w 821"/>
                <a:gd name="T7" fmla="*/ 53033048 h 819"/>
                <a:gd name="T8" fmla="*/ 53033692 w 821"/>
                <a:gd name="T9" fmla="*/ 0 h 819"/>
                <a:gd name="T10" fmla="*/ 53033692 w 821"/>
                <a:gd name="T11" fmla="*/ 90077983 h 819"/>
                <a:gd name="T12" fmla="*/ 16168914 w 821"/>
                <a:gd name="T13" fmla="*/ 53033048 h 819"/>
                <a:gd name="T14" fmla="*/ 53033692 w 821"/>
                <a:gd name="T15" fmla="*/ 16247696 h 819"/>
                <a:gd name="T16" fmla="*/ 89898470 w 821"/>
                <a:gd name="T17" fmla="*/ 53033048 h 819"/>
                <a:gd name="T18" fmla="*/ 53033692 w 821"/>
                <a:gd name="T19" fmla="*/ 90077983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1" h="819">
                  <a:moveTo>
                    <a:pt x="410" y="0"/>
                  </a:moveTo>
                  <a:cubicBezTo>
                    <a:pt x="185" y="0"/>
                    <a:pt x="0" y="183"/>
                    <a:pt x="0" y="408"/>
                  </a:cubicBezTo>
                  <a:cubicBezTo>
                    <a:pt x="0" y="634"/>
                    <a:pt x="185" y="818"/>
                    <a:pt x="410" y="818"/>
                  </a:cubicBezTo>
                  <a:cubicBezTo>
                    <a:pt x="635" y="818"/>
                    <a:pt x="820" y="634"/>
                    <a:pt x="820" y="408"/>
                  </a:cubicBezTo>
                  <a:cubicBezTo>
                    <a:pt x="820" y="183"/>
                    <a:pt x="635" y="0"/>
                    <a:pt x="410" y="0"/>
                  </a:cubicBezTo>
                  <a:close/>
                  <a:moveTo>
                    <a:pt x="410" y="693"/>
                  </a:moveTo>
                  <a:cubicBezTo>
                    <a:pt x="252" y="693"/>
                    <a:pt x="125" y="566"/>
                    <a:pt x="125" y="408"/>
                  </a:cubicBezTo>
                  <a:cubicBezTo>
                    <a:pt x="125" y="251"/>
                    <a:pt x="252" y="125"/>
                    <a:pt x="410" y="125"/>
                  </a:cubicBezTo>
                  <a:cubicBezTo>
                    <a:pt x="568" y="125"/>
                    <a:pt x="695" y="251"/>
                    <a:pt x="695" y="408"/>
                  </a:cubicBezTo>
                  <a:cubicBezTo>
                    <a:pt x="695" y="564"/>
                    <a:pt x="566" y="693"/>
                    <a:pt x="410" y="69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10" name="Freeform 19">
            <a:extLst>
              <a:ext uri="{FF2B5EF4-FFF2-40B4-BE49-F238E27FC236}">
                <a16:creationId xmlns:a16="http://schemas.microsoft.com/office/drawing/2014/main" id="{F1E20954-C4A4-0140-A852-196584FA578C}"/>
              </a:ext>
            </a:extLst>
          </p:cNvPr>
          <p:cNvSpPr>
            <a:spLocks noChangeArrowheads="1"/>
          </p:cNvSpPr>
          <p:nvPr userDrawn="1"/>
        </p:nvSpPr>
        <p:spPr bwMode="auto">
          <a:xfrm>
            <a:off x="3300533" y="5529983"/>
            <a:ext cx="701582" cy="670360"/>
          </a:xfrm>
          <a:custGeom>
            <a:avLst/>
            <a:gdLst>
              <a:gd name="T0" fmla="*/ 217915650 w 1691"/>
              <a:gd name="T1" fmla="*/ 79529845 h 1610"/>
              <a:gd name="T2" fmla="*/ 134617743 w 1691"/>
              <a:gd name="T3" fmla="*/ 79529845 h 1610"/>
              <a:gd name="T4" fmla="*/ 109344775 w 1691"/>
              <a:gd name="T5" fmla="*/ 0 h 1610"/>
              <a:gd name="T6" fmla="*/ 83169163 w 1691"/>
              <a:gd name="T7" fmla="*/ 79141154 h 1610"/>
              <a:gd name="T8" fmla="*/ 0 w 1691"/>
              <a:gd name="T9" fmla="*/ 78882026 h 1610"/>
              <a:gd name="T10" fmla="*/ 773542 w 1691"/>
              <a:gd name="T11" fmla="*/ 79529845 h 1610"/>
              <a:gd name="T12" fmla="*/ 0 w 1691"/>
              <a:gd name="T13" fmla="*/ 79529845 h 1610"/>
              <a:gd name="T14" fmla="*/ 67308872 w 1691"/>
              <a:gd name="T15" fmla="*/ 128491276 h 1610"/>
              <a:gd name="T16" fmla="*/ 41778056 w 1691"/>
              <a:gd name="T17" fmla="*/ 208150325 h 1610"/>
              <a:gd name="T18" fmla="*/ 109086928 w 1691"/>
              <a:gd name="T19" fmla="*/ 159059690 h 1610"/>
              <a:gd name="T20" fmla="*/ 175880105 w 1691"/>
              <a:gd name="T21" fmla="*/ 208409453 h 1610"/>
              <a:gd name="T22" fmla="*/ 150478034 w 1691"/>
              <a:gd name="T23" fmla="*/ 128750044 h 1610"/>
              <a:gd name="T24" fmla="*/ 217915650 w 1691"/>
              <a:gd name="T25" fmla="*/ 79529845 h 1610"/>
              <a:gd name="T26" fmla="*/ 153185609 w 1691"/>
              <a:gd name="T27" fmla="*/ 177064016 h 1610"/>
              <a:gd name="T28" fmla="*/ 108829081 w 1691"/>
              <a:gd name="T29" fmla="*/ 144422942 h 1610"/>
              <a:gd name="T30" fmla="*/ 64214347 w 1691"/>
              <a:gd name="T31" fmla="*/ 177064016 h 1610"/>
              <a:gd name="T32" fmla="*/ 81363874 w 1691"/>
              <a:gd name="T33" fmla="*/ 124346315 h 1610"/>
              <a:gd name="T34" fmla="*/ 36749140 w 1691"/>
              <a:gd name="T35" fmla="*/ 91705241 h 1610"/>
              <a:gd name="T36" fmla="*/ 37264834 w 1691"/>
              <a:gd name="T37" fmla="*/ 91705241 h 1610"/>
              <a:gd name="T38" fmla="*/ 36491293 w 1691"/>
              <a:gd name="T39" fmla="*/ 91187346 h 1610"/>
              <a:gd name="T40" fmla="*/ 91679195 w 1691"/>
              <a:gd name="T41" fmla="*/ 91446473 h 1610"/>
              <a:gd name="T42" fmla="*/ 109086928 w 1691"/>
              <a:gd name="T43" fmla="*/ 38728772 h 1610"/>
              <a:gd name="T44" fmla="*/ 125978608 w 1691"/>
              <a:gd name="T45" fmla="*/ 91705241 h 1610"/>
              <a:gd name="T46" fmla="*/ 181424716 w 1691"/>
              <a:gd name="T47" fmla="*/ 91705241 h 1610"/>
              <a:gd name="T48" fmla="*/ 136552135 w 1691"/>
              <a:gd name="T49" fmla="*/ 124605443 h 1610"/>
              <a:gd name="T50" fmla="*/ 153185609 w 1691"/>
              <a:gd name="T51" fmla="*/ 177064016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accent2">
              <a:lumMod val="20000"/>
              <a:lumOff val="80000"/>
            </a:schemeClr>
          </a:solidFill>
          <a:ln>
            <a:noFill/>
          </a:ln>
          <a:effectLst/>
        </p:spPr>
        <p:txBody>
          <a:bodyPr wrap="none" anchor="ctr"/>
          <a:lstStyle/>
          <a:p>
            <a:endParaRPr lang="en-US" dirty="0"/>
          </a:p>
        </p:txBody>
      </p:sp>
      <p:grpSp>
        <p:nvGrpSpPr>
          <p:cNvPr id="111" name="Group 110">
            <a:extLst>
              <a:ext uri="{FF2B5EF4-FFF2-40B4-BE49-F238E27FC236}">
                <a16:creationId xmlns:a16="http://schemas.microsoft.com/office/drawing/2014/main" id="{EB5D8563-CA31-6746-811B-A0EFC0CBFFAB}"/>
              </a:ext>
            </a:extLst>
          </p:cNvPr>
          <p:cNvGrpSpPr/>
          <p:nvPr userDrawn="1"/>
        </p:nvGrpSpPr>
        <p:grpSpPr>
          <a:xfrm>
            <a:off x="5863060" y="5554230"/>
            <a:ext cx="457200" cy="646113"/>
            <a:chOff x="3244850" y="4375150"/>
            <a:chExt cx="457200" cy="646113"/>
          </a:xfrm>
          <a:solidFill>
            <a:schemeClr val="accent2">
              <a:lumMod val="20000"/>
              <a:lumOff val="80000"/>
            </a:schemeClr>
          </a:solidFill>
        </p:grpSpPr>
        <p:sp>
          <p:nvSpPr>
            <p:cNvPr id="112" name="Freeform 25">
              <a:extLst>
                <a:ext uri="{FF2B5EF4-FFF2-40B4-BE49-F238E27FC236}">
                  <a16:creationId xmlns:a16="http://schemas.microsoft.com/office/drawing/2014/main" id="{796FE397-662A-224B-8F0C-B134BA5DD8D5}"/>
                </a:ext>
              </a:extLst>
            </p:cNvPr>
            <p:cNvSpPr>
              <a:spLocks noChangeArrowheads="1"/>
            </p:cNvSpPr>
            <p:nvPr/>
          </p:nvSpPr>
          <p:spPr bwMode="auto">
            <a:xfrm>
              <a:off x="3244850" y="4375150"/>
              <a:ext cx="457200" cy="646113"/>
            </a:xfrm>
            <a:custGeom>
              <a:avLst/>
              <a:gdLst>
                <a:gd name="T0" fmla="*/ 0 w 1271"/>
                <a:gd name="T1" fmla="*/ 232699056 h 1793"/>
                <a:gd name="T2" fmla="*/ 0 w 1271"/>
                <a:gd name="T3" fmla="*/ 88820178 h 1793"/>
                <a:gd name="T4" fmla="*/ 20832636 w 1271"/>
                <a:gd name="T5" fmla="*/ 88820178 h 1793"/>
                <a:gd name="T6" fmla="*/ 20832636 w 1271"/>
                <a:gd name="T7" fmla="*/ 61680909 h 1793"/>
                <a:gd name="T8" fmla="*/ 82425498 w 1271"/>
                <a:gd name="T9" fmla="*/ 0 h 1793"/>
                <a:gd name="T10" fmla="*/ 143888502 w 1271"/>
                <a:gd name="T11" fmla="*/ 61680909 h 1793"/>
                <a:gd name="T12" fmla="*/ 143888502 w 1271"/>
                <a:gd name="T13" fmla="*/ 70770454 h 1793"/>
                <a:gd name="T14" fmla="*/ 129266735 w 1271"/>
                <a:gd name="T15" fmla="*/ 70770454 h 1793"/>
                <a:gd name="T16" fmla="*/ 129266735 w 1271"/>
                <a:gd name="T17" fmla="*/ 61680909 h 1793"/>
                <a:gd name="T18" fmla="*/ 82425498 w 1271"/>
                <a:gd name="T19" fmla="*/ 14543849 h 1793"/>
                <a:gd name="T20" fmla="*/ 35454403 w 1271"/>
                <a:gd name="T21" fmla="*/ 61680909 h 1793"/>
                <a:gd name="T22" fmla="*/ 35454403 w 1271"/>
                <a:gd name="T23" fmla="*/ 88820178 h 1793"/>
                <a:gd name="T24" fmla="*/ 164333004 w 1271"/>
                <a:gd name="T25" fmla="*/ 88820178 h 1793"/>
                <a:gd name="T26" fmla="*/ 164333004 w 1271"/>
                <a:gd name="T27" fmla="*/ 232699056 h 1793"/>
                <a:gd name="T28" fmla="*/ 0 w 1271"/>
                <a:gd name="T29" fmla="*/ 232699056 h 1793"/>
                <a:gd name="T30" fmla="*/ 149970233 w 1271"/>
                <a:gd name="T31" fmla="*/ 103364026 h 1793"/>
                <a:gd name="T32" fmla="*/ 14492269 w 1271"/>
                <a:gd name="T33" fmla="*/ 103364026 h 1793"/>
                <a:gd name="T34" fmla="*/ 14492269 w 1271"/>
                <a:gd name="T35" fmla="*/ 218025481 h 1793"/>
                <a:gd name="T36" fmla="*/ 149970233 w 1271"/>
                <a:gd name="T37" fmla="*/ 218025481 h 1793"/>
                <a:gd name="T38" fmla="*/ 149970233 w 1271"/>
                <a:gd name="T39" fmla="*/ 103364026 h 17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71" h="1793">
                  <a:moveTo>
                    <a:pt x="0" y="1792"/>
                  </a:moveTo>
                  <a:lnTo>
                    <a:pt x="0" y="684"/>
                  </a:lnTo>
                  <a:lnTo>
                    <a:pt x="161" y="684"/>
                  </a:lnTo>
                  <a:lnTo>
                    <a:pt x="161" y="475"/>
                  </a:lnTo>
                  <a:cubicBezTo>
                    <a:pt x="161" y="213"/>
                    <a:pt x="374" y="0"/>
                    <a:pt x="637" y="0"/>
                  </a:cubicBezTo>
                  <a:cubicBezTo>
                    <a:pt x="899" y="0"/>
                    <a:pt x="1112" y="213"/>
                    <a:pt x="1112" y="475"/>
                  </a:cubicBezTo>
                  <a:lnTo>
                    <a:pt x="1112" y="545"/>
                  </a:lnTo>
                  <a:lnTo>
                    <a:pt x="999" y="545"/>
                  </a:lnTo>
                  <a:lnTo>
                    <a:pt x="999" y="475"/>
                  </a:lnTo>
                  <a:cubicBezTo>
                    <a:pt x="999" y="274"/>
                    <a:pt x="837" y="112"/>
                    <a:pt x="637" y="112"/>
                  </a:cubicBezTo>
                  <a:cubicBezTo>
                    <a:pt x="436" y="112"/>
                    <a:pt x="274" y="274"/>
                    <a:pt x="274" y="475"/>
                  </a:cubicBezTo>
                  <a:lnTo>
                    <a:pt x="274" y="684"/>
                  </a:lnTo>
                  <a:lnTo>
                    <a:pt x="1270" y="684"/>
                  </a:lnTo>
                  <a:lnTo>
                    <a:pt x="1270" y="1792"/>
                  </a:lnTo>
                  <a:lnTo>
                    <a:pt x="0" y="1792"/>
                  </a:lnTo>
                  <a:close/>
                  <a:moveTo>
                    <a:pt x="1159" y="796"/>
                  </a:moveTo>
                  <a:lnTo>
                    <a:pt x="112" y="796"/>
                  </a:lnTo>
                  <a:lnTo>
                    <a:pt x="112" y="1679"/>
                  </a:lnTo>
                  <a:lnTo>
                    <a:pt x="1159" y="1679"/>
                  </a:lnTo>
                  <a:lnTo>
                    <a:pt x="1159" y="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3" name="Freeform 26">
              <a:extLst>
                <a:ext uri="{FF2B5EF4-FFF2-40B4-BE49-F238E27FC236}">
                  <a16:creationId xmlns:a16="http://schemas.microsoft.com/office/drawing/2014/main" id="{7CB251D7-8A02-F248-872B-A42E09E68DE6}"/>
                </a:ext>
              </a:extLst>
            </p:cNvPr>
            <p:cNvSpPr>
              <a:spLocks noChangeArrowheads="1"/>
            </p:cNvSpPr>
            <p:nvPr/>
          </p:nvSpPr>
          <p:spPr bwMode="auto">
            <a:xfrm>
              <a:off x="3432175" y="4724400"/>
              <a:ext cx="82550" cy="195263"/>
            </a:xfrm>
            <a:custGeom>
              <a:avLst/>
              <a:gdLst>
                <a:gd name="T0" fmla="*/ 7600343 w 230"/>
                <a:gd name="T1" fmla="*/ 70345932 h 541"/>
                <a:gd name="T2" fmla="*/ 7600343 w 230"/>
                <a:gd name="T3" fmla="*/ 28008149 h 541"/>
                <a:gd name="T4" fmla="*/ 0 w 230"/>
                <a:gd name="T5" fmla="*/ 14850816 h 541"/>
                <a:gd name="T6" fmla="*/ 14814136 w 230"/>
                <a:gd name="T7" fmla="*/ 0 h 541"/>
                <a:gd name="T8" fmla="*/ 29499422 w 230"/>
                <a:gd name="T9" fmla="*/ 14850816 h 541"/>
                <a:gd name="T10" fmla="*/ 21899079 w 230"/>
                <a:gd name="T11" fmla="*/ 28008149 h 541"/>
                <a:gd name="T12" fmla="*/ 21899079 w 230"/>
                <a:gd name="T13" fmla="*/ 70345932 h 541"/>
                <a:gd name="T14" fmla="*/ 7600343 w 230"/>
                <a:gd name="T15" fmla="*/ 70345932 h 5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0" h="541">
                  <a:moveTo>
                    <a:pt x="59" y="540"/>
                  </a:moveTo>
                  <a:lnTo>
                    <a:pt x="59" y="215"/>
                  </a:lnTo>
                  <a:cubicBezTo>
                    <a:pt x="22" y="194"/>
                    <a:pt x="0" y="155"/>
                    <a:pt x="0" y="114"/>
                  </a:cubicBezTo>
                  <a:cubicBezTo>
                    <a:pt x="0" y="51"/>
                    <a:pt x="51" y="0"/>
                    <a:pt x="115" y="0"/>
                  </a:cubicBezTo>
                  <a:cubicBezTo>
                    <a:pt x="178" y="0"/>
                    <a:pt x="229" y="51"/>
                    <a:pt x="229" y="114"/>
                  </a:cubicBezTo>
                  <a:cubicBezTo>
                    <a:pt x="229" y="155"/>
                    <a:pt x="207" y="194"/>
                    <a:pt x="170" y="215"/>
                  </a:cubicBezTo>
                  <a:lnTo>
                    <a:pt x="170" y="540"/>
                  </a:lnTo>
                  <a:lnTo>
                    <a:pt x="59" y="5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14" name="Freeform 24">
            <a:extLst>
              <a:ext uri="{FF2B5EF4-FFF2-40B4-BE49-F238E27FC236}">
                <a16:creationId xmlns:a16="http://schemas.microsoft.com/office/drawing/2014/main" id="{4F864491-DA7A-EC4A-92F2-46D783A8CF46}"/>
              </a:ext>
            </a:extLst>
          </p:cNvPr>
          <p:cNvSpPr>
            <a:spLocks noChangeArrowheads="1"/>
          </p:cNvSpPr>
          <p:nvPr userDrawn="1"/>
        </p:nvSpPr>
        <p:spPr bwMode="auto">
          <a:xfrm>
            <a:off x="8138680" y="5594494"/>
            <a:ext cx="773980" cy="560388"/>
          </a:xfrm>
          <a:custGeom>
            <a:avLst/>
            <a:gdLst>
              <a:gd name="T0" fmla="*/ 0 w 1488"/>
              <a:gd name="T1" fmla="*/ 139312803 h 1076"/>
              <a:gd name="T2" fmla="*/ 0 w 1488"/>
              <a:gd name="T3" fmla="*/ 0 h 1076"/>
              <a:gd name="T4" fmla="*/ 192216730 w 1488"/>
              <a:gd name="T5" fmla="*/ 0 h 1076"/>
              <a:gd name="T6" fmla="*/ 192216730 w 1488"/>
              <a:gd name="T7" fmla="*/ 139312803 h 1076"/>
              <a:gd name="T8" fmla="*/ 0 w 1488"/>
              <a:gd name="T9" fmla="*/ 139312803 h 1076"/>
              <a:gd name="T10" fmla="*/ 171534521 w 1488"/>
              <a:gd name="T11" fmla="*/ 127131078 h 1076"/>
              <a:gd name="T12" fmla="*/ 125128354 w 1488"/>
              <a:gd name="T13" fmla="*/ 82032522 h 1076"/>
              <a:gd name="T14" fmla="*/ 133918607 w 1488"/>
              <a:gd name="T15" fmla="*/ 73479503 h 1076"/>
              <a:gd name="T16" fmla="*/ 180195342 w 1488"/>
              <a:gd name="T17" fmla="*/ 118577699 h 1076"/>
              <a:gd name="T18" fmla="*/ 180195342 w 1488"/>
              <a:gd name="T19" fmla="*/ 17754382 h 1076"/>
              <a:gd name="T20" fmla="*/ 100051198 w 1488"/>
              <a:gd name="T21" fmla="*/ 79310992 h 1076"/>
              <a:gd name="T22" fmla="*/ 96302334 w 1488"/>
              <a:gd name="T23" fmla="*/ 80606959 h 1076"/>
              <a:gd name="T24" fmla="*/ 92682902 w 1488"/>
              <a:gd name="T25" fmla="*/ 79310992 h 1076"/>
              <a:gd name="T26" fmla="*/ 12150820 w 1488"/>
              <a:gd name="T27" fmla="*/ 18013575 h 1076"/>
              <a:gd name="T28" fmla="*/ 12150820 w 1488"/>
              <a:gd name="T29" fmla="*/ 118836892 h 1076"/>
              <a:gd name="T30" fmla="*/ 58427555 w 1488"/>
              <a:gd name="T31" fmla="*/ 73738696 h 1076"/>
              <a:gd name="T32" fmla="*/ 67217809 w 1488"/>
              <a:gd name="T33" fmla="*/ 82291716 h 1076"/>
              <a:gd name="T34" fmla="*/ 20811641 w 1488"/>
              <a:gd name="T35" fmla="*/ 127390271 h 1076"/>
              <a:gd name="T36" fmla="*/ 171534521 w 1488"/>
              <a:gd name="T37" fmla="*/ 127390271 h 1076"/>
              <a:gd name="T38" fmla="*/ 171534521 w 1488"/>
              <a:gd name="T39" fmla="*/ 127131078 h 1076"/>
              <a:gd name="T40" fmla="*/ 96043829 w 1488"/>
              <a:gd name="T41" fmla="*/ 67129267 h 1076"/>
              <a:gd name="T42" fmla="*/ 168303027 w 1488"/>
              <a:gd name="T43" fmla="*/ 11663339 h 1076"/>
              <a:gd name="T44" fmla="*/ 23526125 w 1488"/>
              <a:gd name="T45" fmla="*/ 11663339 h 1076"/>
              <a:gd name="T46" fmla="*/ 96043829 w 1488"/>
              <a:gd name="T47" fmla="*/ 67129267 h 10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88" h="1076">
                <a:moveTo>
                  <a:pt x="0" y="1075"/>
                </a:moveTo>
                <a:lnTo>
                  <a:pt x="0" y="0"/>
                </a:lnTo>
                <a:lnTo>
                  <a:pt x="1487" y="0"/>
                </a:lnTo>
                <a:lnTo>
                  <a:pt x="1487" y="1075"/>
                </a:lnTo>
                <a:lnTo>
                  <a:pt x="0" y="1075"/>
                </a:lnTo>
                <a:close/>
                <a:moveTo>
                  <a:pt x="1327" y="981"/>
                </a:moveTo>
                <a:lnTo>
                  <a:pt x="968" y="633"/>
                </a:lnTo>
                <a:lnTo>
                  <a:pt x="1036" y="567"/>
                </a:lnTo>
                <a:lnTo>
                  <a:pt x="1394" y="915"/>
                </a:lnTo>
                <a:lnTo>
                  <a:pt x="1394" y="137"/>
                </a:lnTo>
                <a:lnTo>
                  <a:pt x="774" y="612"/>
                </a:lnTo>
                <a:cubicBezTo>
                  <a:pt x="766" y="618"/>
                  <a:pt x="755" y="622"/>
                  <a:pt x="745" y="622"/>
                </a:cubicBezTo>
                <a:cubicBezTo>
                  <a:pt x="735" y="622"/>
                  <a:pt x="725" y="618"/>
                  <a:pt x="717" y="612"/>
                </a:cubicBezTo>
                <a:lnTo>
                  <a:pt x="94" y="139"/>
                </a:lnTo>
                <a:lnTo>
                  <a:pt x="94" y="917"/>
                </a:lnTo>
                <a:lnTo>
                  <a:pt x="452" y="569"/>
                </a:lnTo>
                <a:lnTo>
                  <a:pt x="520" y="635"/>
                </a:lnTo>
                <a:lnTo>
                  <a:pt x="161" y="983"/>
                </a:lnTo>
                <a:lnTo>
                  <a:pt x="1327" y="983"/>
                </a:lnTo>
                <a:lnTo>
                  <a:pt x="1327" y="981"/>
                </a:lnTo>
                <a:close/>
                <a:moveTo>
                  <a:pt x="743" y="518"/>
                </a:moveTo>
                <a:lnTo>
                  <a:pt x="1302" y="90"/>
                </a:lnTo>
                <a:lnTo>
                  <a:pt x="182" y="90"/>
                </a:lnTo>
                <a:lnTo>
                  <a:pt x="743" y="518"/>
                </a:lnTo>
                <a:close/>
              </a:path>
            </a:pathLst>
          </a:custGeom>
          <a:solidFill>
            <a:schemeClr val="accent2">
              <a:lumMod val="20000"/>
              <a:lumOff val="80000"/>
            </a:schemeClr>
          </a:solidFill>
          <a:ln>
            <a:noFill/>
          </a:ln>
          <a:effectLst/>
        </p:spPr>
        <p:txBody>
          <a:bodyPr wrap="none" anchor="ctr"/>
          <a:lstStyle/>
          <a:p>
            <a:endParaRPr lang="en-US" dirty="0"/>
          </a:p>
        </p:txBody>
      </p:sp>
      <p:sp>
        <p:nvSpPr>
          <p:cNvPr id="115" name="Freeform 114">
            <a:extLst>
              <a:ext uri="{FF2B5EF4-FFF2-40B4-BE49-F238E27FC236}">
                <a16:creationId xmlns:a16="http://schemas.microsoft.com/office/drawing/2014/main" id="{54DD51B2-DC70-FE44-87B1-069D762B97C9}"/>
              </a:ext>
            </a:extLst>
          </p:cNvPr>
          <p:cNvSpPr>
            <a:spLocks noChangeArrowheads="1"/>
          </p:cNvSpPr>
          <p:nvPr userDrawn="1"/>
        </p:nvSpPr>
        <p:spPr bwMode="auto">
          <a:xfrm>
            <a:off x="10711232" y="5594989"/>
            <a:ext cx="521342" cy="529960"/>
          </a:xfrm>
          <a:custGeom>
            <a:avLst/>
            <a:gdLst>
              <a:gd name="T0" fmla="*/ 138063790 w 1068"/>
              <a:gd name="T1" fmla="*/ 132270638 h 1085"/>
              <a:gd name="T2" fmla="*/ 101445222 w 1068"/>
              <a:gd name="T3" fmla="*/ 91591970 h 1085"/>
              <a:gd name="T4" fmla="*/ 113479108 w 1068"/>
              <a:gd name="T5" fmla="*/ 56613527 h 1085"/>
              <a:gd name="T6" fmla="*/ 56674805 w 1068"/>
              <a:gd name="T7" fmla="*/ 0 h 1085"/>
              <a:gd name="T8" fmla="*/ 0 w 1068"/>
              <a:gd name="T9" fmla="*/ 56613527 h 1085"/>
              <a:gd name="T10" fmla="*/ 56674805 w 1068"/>
              <a:gd name="T11" fmla="*/ 113356630 h 1085"/>
              <a:gd name="T12" fmla="*/ 92775744 w 1068"/>
              <a:gd name="T13" fmla="*/ 100401278 h 1085"/>
              <a:gd name="T14" fmla="*/ 128747546 w 1068"/>
              <a:gd name="T15" fmla="*/ 140432430 h 1085"/>
              <a:gd name="T16" fmla="*/ 138063790 w 1068"/>
              <a:gd name="T17" fmla="*/ 132270638 h 1085"/>
              <a:gd name="T18" fmla="*/ 56674805 w 1068"/>
              <a:gd name="T19" fmla="*/ 101178729 h 1085"/>
              <a:gd name="T20" fmla="*/ 12422018 w 1068"/>
              <a:gd name="T21" fmla="*/ 56872678 h 1085"/>
              <a:gd name="T22" fmla="*/ 56674805 w 1068"/>
              <a:gd name="T23" fmla="*/ 12695842 h 1085"/>
              <a:gd name="T24" fmla="*/ 100927593 w 1068"/>
              <a:gd name="T25" fmla="*/ 56872678 h 1085"/>
              <a:gd name="T26" fmla="*/ 56674805 w 1068"/>
              <a:gd name="T27" fmla="*/ 101178729 h 10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8" h="1085">
                <a:moveTo>
                  <a:pt x="1067" y="1021"/>
                </a:moveTo>
                <a:lnTo>
                  <a:pt x="784" y="707"/>
                </a:lnTo>
                <a:cubicBezTo>
                  <a:pt x="842" y="634"/>
                  <a:pt x="877" y="539"/>
                  <a:pt x="877" y="437"/>
                </a:cubicBezTo>
                <a:cubicBezTo>
                  <a:pt x="877" y="195"/>
                  <a:pt x="680" y="0"/>
                  <a:pt x="438" y="0"/>
                </a:cubicBezTo>
                <a:cubicBezTo>
                  <a:pt x="197" y="0"/>
                  <a:pt x="0" y="195"/>
                  <a:pt x="0" y="437"/>
                </a:cubicBezTo>
                <a:cubicBezTo>
                  <a:pt x="0" y="679"/>
                  <a:pt x="197" y="875"/>
                  <a:pt x="438" y="875"/>
                </a:cubicBezTo>
                <a:cubicBezTo>
                  <a:pt x="545" y="875"/>
                  <a:pt x="641" y="838"/>
                  <a:pt x="717" y="775"/>
                </a:cubicBezTo>
                <a:lnTo>
                  <a:pt x="995" y="1084"/>
                </a:lnTo>
                <a:lnTo>
                  <a:pt x="1067" y="1021"/>
                </a:lnTo>
                <a:close/>
                <a:moveTo>
                  <a:pt x="438" y="781"/>
                </a:moveTo>
                <a:cubicBezTo>
                  <a:pt x="250" y="781"/>
                  <a:pt x="96" y="627"/>
                  <a:pt x="96" y="439"/>
                </a:cubicBezTo>
                <a:cubicBezTo>
                  <a:pt x="96" y="251"/>
                  <a:pt x="250" y="98"/>
                  <a:pt x="438" y="98"/>
                </a:cubicBezTo>
                <a:cubicBezTo>
                  <a:pt x="627" y="98"/>
                  <a:pt x="780" y="251"/>
                  <a:pt x="780" y="439"/>
                </a:cubicBezTo>
                <a:cubicBezTo>
                  <a:pt x="780" y="627"/>
                  <a:pt x="627" y="781"/>
                  <a:pt x="438" y="781"/>
                </a:cubicBezTo>
                <a:close/>
              </a:path>
            </a:pathLst>
          </a:custGeom>
          <a:solidFill>
            <a:schemeClr val="accent2">
              <a:lumMod val="20000"/>
              <a:lumOff val="80000"/>
            </a:schemeClr>
          </a:solidFill>
          <a:ln>
            <a:noFill/>
          </a:ln>
          <a:effectLst/>
        </p:spPr>
        <p:txBody>
          <a:bodyPr wrap="none" anchor="ctr"/>
          <a:lstStyle/>
          <a:p>
            <a:endParaRPr lang="en-US" dirty="0"/>
          </a:p>
        </p:txBody>
      </p:sp>
      <p:pic>
        <p:nvPicPr>
          <p:cNvPr id="116" name="Picture 115">
            <a:extLst>
              <a:ext uri="{FF2B5EF4-FFF2-40B4-BE49-F238E27FC236}">
                <a16:creationId xmlns:a16="http://schemas.microsoft.com/office/drawing/2014/main" id="{F24EE0D6-F2DF-8E4B-9863-C880F1746B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730859" y="963038"/>
            <a:ext cx="2015209" cy="3886773"/>
          </a:xfrm>
          <a:prstGeom prst="rect">
            <a:avLst/>
          </a:prstGeom>
        </p:spPr>
      </p:pic>
    </p:spTree>
    <p:extLst>
      <p:ext uri="{BB962C8B-B14F-4D97-AF65-F5344CB8AC3E}">
        <p14:creationId xmlns:p14="http://schemas.microsoft.com/office/powerpoint/2010/main" val="143804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58C114-EDDF-6642-8298-7D5A0EB9EEFE}" type="datetimeFigureOut">
              <a:rPr lang="en-US" smtClean="0"/>
              <a:t>11/29/2023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2845561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97D7777F-FF5A-1F40-9E1A-2751F0E801F8}"/>
              </a:ext>
            </a:extLst>
          </p:cNvPr>
          <p:cNvSpPr/>
          <p:nvPr userDrawn="1"/>
        </p:nvSpPr>
        <p:spPr>
          <a:xfrm>
            <a:off x="0" y="0"/>
            <a:ext cx="12192000" cy="1235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itle 4">
            <a:extLst>
              <a:ext uri="{FF2B5EF4-FFF2-40B4-BE49-F238E27FC236}">
                <a16:creationId xmlns:a16="http://schemas.microsoft.com/office/drawing/2014/main" id="{2561042A-B02C-7141-BFB0-A7C38A21DB6E}"/>
              </a:ext>
            </a:extLst>
          </p:cNvPr>
          <p:cNvSpPr>
            <a:spLocks noGrp="1"/>
          </p:cNvSpPr>
          <p:nvPr>
            <p:ph type="title"/>
          </p:nvPr>
        </p:nvSpPr>
        <p:spPr>
          <a:xfrm>
            <a:off x="535021" y="287303"/>
            <a:ext cx="10818779" cy="675735"/>
          </a:xfrm>
        </p:spPr>
        <p:txBody>
          <a:bodyPr>
            <a:noAutofit/>
          </a:bodyPr>
          <a:lstStyle>
            <a:lvl1pPr>
              <a:defRPr sz="4800" b="1">
                <a:solidFill>
                  <a:schemeClr val="bg1"/>
                </a:solidFill>
              </a:defRPr>
            </a:lvl1pPr>
          </a:lstStyle>
          <a:p>
            <a:r>
              <a:rPr lang="en-US"/>
              <a:t>Click to edit Master title style</a:t>
            </a:r>
          </a:p>
        </p:txBody>
      </p:sp>
      <p:cxnSp>
        <p:nvCxnSpPr>
          <p:cNvPr id="50" name="Straight Connector 49">
            <a:extLst>
              <a:ext uri="{FF2B5EF4-FFF2-40B4-BE49-F238E27FC236}">
                <a16:creationId xmlns:a16="http://schemas.microsoft.com/office/drawing/2014/main" id="{237950AB-4CB5-F541-83BB-8040B492FE44}"/>
              </a:ext>
            </a:extLst>
          </p:cNvPr>
          <p:cNvCxnSpPr/>
          <p:nvPr userDrawn="1"/>
        </p:nvCxnSpPr>
        <p:spPr>
          <a:xfrm>
            <a:off x="0" y="1889492"/>
            <a:ext cx="12192000" cy="0"/>
          </a:xfrm>
          <a:prstGeom prst="line">
            <a:avLst/>
          </a:prstGeom>
          <a:ln w="889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1" name="Text Placeholder 9">
            <a:extLst>
              <a:ext uri="{FF2B5EF4-FFF2-40B4-BE49-F238E27FC236}">
                <a16:creationId xmlns:a16="http://schemas.microsoft.com/office/drawing/2014/main" id="{0B982938-7055-424E-A40A-149DE5771DC7}"/>
              </a:ext>
            </a:extLst>
          </p:cNvPr>
          <p:cNvSpPr>
            <a:spLocks noGrp="1"/>
          </p:cNvSpPr>
          <p:nvPr>
            <p:ph type="body" sz="quarter" idx="10"/>
          </p:nvPr>
        </p:nvSpPr>
        <p:spPr>
          <a:xfrm>
            <a:off x="3597275" y="1401763"/>
            <a:ext cx="7756525" cy="317500"/>
          </a:xfrm>
        </p:spPr>
        <p:txBody>
          <a:bodyPr>
            <a:noAutofit/>
          </a:bodyPr>
          <a:lstStyle>
            <a:lvl1pPr marL="0" indent="0" algn="l">
              <a:buFontTx/>
              <a:buNone/>
              <a:defRPr sz="2400" b="1"/>
            </a:lvl1pPr>
          </a:lstStyle>
          <a:p>
            <a:pPr lvl="0"/>
            <a:r>
              <a:rPr lang="en-US"/>
              <a:t>Edit Master text styles</a:t>
            </a:r>
          </a:p>
        </p:txBody>
      </p:sp>
      <p:sp>
        <p:nvSpPr>
          <p:cNvPr id="52" name="Text Placeholder 11">
            <a:extLst>
              <a:ext uri="{FF2B5EF4-FFF2-40B4-BE49-F238E27FC236}">
                <a16:creationId xmlns:a16="http://schemas.microsoft.com/office/drawing/2014/main" id="{284B9BEE-F455-A44B-8C31-B027EAE70170}"/>
              </a:ext>
            </a:extLst>
          </p:cNvPr>
          <p:cNvSpPr>
            <a:spLocks noGrp="1"/>
          </p:cNvSpPr>
          <p:nvPr>
            <p:ph type="body" sz="quarter" idx="11"/>
          </p:nvPr>
        </p:nvSpPr>
        <p:spPr>
          <a:xfrm>
            <a:off x="3597275" y="2197100"/>
            <a:ext cx="7756525" cy="2169207"/>
          </a:xfrm>
        </p:spPr>
        <p:txBody>
          <a:bodyPr>
            <a:normAutofit/>
          </a:bodyPr>
          <a:lstStyle>
            <a:lvl1pPr marL="0" indent="0" algn="l">
              <a:buFontTx/>
              <a:buNone/>
              <a:defRPr sz="2400"/>
            </a:lvl1pPr>
          </a:lstStyle>
          <a:p>
            <a:pPr lvl="0"/>
            <a:r>
              <a:rPr lang="en-US"/>
              <a:t>Edit Master text styles</a:t>
            </a:r>
          </a:p>
        </p:txBody>
      </p:sp>
      <p:sp>
        <p:nvSpPr>
          <p:cNvPr id="53" name="Rectangle 52">
            <a:extLst>
              <a:ext uri="{FF2B5EF4-FFF2-40B4-BE49-F238E27FC236}">
                <a16:creationId xmlns:a16="http://schemas.microsoft.com/office/drawing/2014/main" id="{1EAD4121-78C5-2E46-8CFD-F843509049A7}"/>
              </a:ext>
            </a:extLst>
          </p:cNvPr>
          <p:cNvSpPr/>
          <p:nvPr userDrawn="1"/>
        </p:nvSpPr>
        <p:spPr>
          <a:xfrm>
            <a:off x="1" y="5292762"/>
            <a:ext cx="2431228" cy="1565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E7F7C52F-6C46-6040-B25B-1E658B19CF6A}"/>
              </a:ext>
            </a:extLst>
          </p:cNvPr>
          <p:cNvSpPr/>
          <p:nvPr userDrawn="1"/>
        </p:nvSpPr>
        <p:spPr>
          <a:xfrm>
            <a:off x="2431229" y="5292762"/>
            <a:ext cx="2440192" cy="15652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D27D3B66-D464-6A4A-8661-971B173A2A8F}"/>
              </a:ext>
            </a:extLst>
          </p:cNvPr>
          <p:cNvSpPr/>
          <p:nvPr userDrawn="1"/>
        </p:nvSpPr>
        <p:spPr>
          <a:xfrm>
            <a:off x="4871421" y="5292762"/>
            <a:ext cx="2440193" cy="1565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D051D98-8A29-8B4B-AA4E-80A2821CE969}"/>
              </a:ext>
            </a:extLst>
          </p:cNvPr>
          <p:cNvSpPr/>
          <p:nvPr userDrawn="1"/>
        </p:nvSpPr>
        <p:spPr>
          <a:xfrm>
            <a:off x="7311615" y="5292762"/>
            <a:ext cx="2440192" cy="1565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7AEB114-02F7-5147-8F0E-5831B4B2DF6F}"/>
              </a:ext>
            </a:extLst>
          </p:cNvPr>
          <p:cNvSpPr/>
          <p:nvPr userDrawn="1"/>
        </p:nvSpPr>
        <p:spPr>
          <a:xfrm>
            <a:off x="9751808" y="5292762"/>
            <a:ext cx="2440192" cy="1565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2CB23C89-0517-204E-B801-82A1C1199D50}"/>
              </a:ext>
            </a:extLst>
          </p:cNvPr>
          <p:cNvSpPr/>
          <p:nvPr userDrawn="1"/>
        </p:nvSpPr>
        <p:spPr>
          <a:xfrm>
            <a:off x="0" y="4849812"/>
            <a:ext cx="2431228"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238BA978-EFF7-EE4D-831D-77C47C3A0C78}"/>
              </a:ext>
            </a:extLst>
          </p:cNvPr>
          <p:cNvSpPr/>
          <p:nvPr userDrawn="1"/>
        </p:nvSpPr>
        <p:spPr>
          <a:xfrm>
            <a:off x="2431228" y="4849812"/>
            <a:ext cx="2440192" cy="4429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0D769C1F-BCFD-B94A-A5F1-84D272E6C1EB}"/>
              </a:ext>
            </a:extLst>
          </p:cNvPr>
          <p:cNvSpPr/>
          <p:nvPr userDrawn="1"/>
        </p:nvSpPr>
        <p:spPr>
          <a:xfrm>
            <a:off x="4871420" y="4849812"/>
            <a:ext cx="2440193"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0767AEB8-0B31-BF46-BAEA-EB0D70934BCA}"/>
              </a:ext>
            </a:extLst>
          </p:cNvPr>
          <p:cNvSpPr/>
          <p:nvPr userDrawn="1"/>
        </p:nvSpPr>
        <p:spPr>
          <a:xfrm>
            <a:off x="7311614" y="4849812"/>
            <a:ext cx="2440192" cy="4429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627D6917-7730-004A-B799-72258DD5F084}"/>
              </a:ext>
            </a:extLst>
          </p:cNvPr>
          <p:cNvSpPr/>
          <p:nvPr userDrawn="1"/>
        </p:nvSpPr>
        <p:spPr>
          <a:xfrm>
            <a:off x="9751807" y="4849812"/>
            <a:ext cx="2440192"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Placeholder 26">
            <a:extLst>
              <a:ext uri="{FF2B5EF4-FFF2-40B4-BE49-F238E27FC236}">
                <a16:creationId xmlns:a16="http://schemas.microsoft.com/office/drawing/2014/main" id="{1AB3BB15-171F-B148-8982-B6677E94736A}"/>
              </a:ext>
            </a:extLst>
          </p:cNvPr>
          <p:cNvSpPr>
            <a:spLocks noGrp="1"/>
          </p:cNvSpPr>
          <p:nvPr>
            <p:ph type="body" sz="quarter" idx="13"/>
          </p:nvPr>
        </p:nvSpPr>
        <p:spPr>
          <a:xfrm>
            <a:off x="114300"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64" name="Text Placeholder 26">
            <a:extLst>
              <a:ext uri="{FF2B5EF4-FFF2-40B4-BE49-F238E27FC236}">
                <a16:creationId xmlns:a16="http://schemas.microsoft.com/office/drawing/2014/main" id="{3B5EF47B-DE95-0945-BD8C-F83EAD337C13}"/>
              </a:ext>
            </a:extLst>
          </p:cNvPr>
          <p:cNvSpPr>
            <a:spLocks noGrp="1"/>
          </p:cNvSpPr>
          <p:nvPr>
            <p:ph type="body" sz="quarter" idx="14"/>
          </p:nvPr>
        </p:nvSpPr>
        <p:spPr>
          <a:xfrm>
            <a:off x="2556164"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65" name="Text Placeholder 26">
            <a:extLst>
              <a:ext uri="{FF2B5EF4-FFF2-40B4-BE49-F238E27FC236}">
                <a16:creationId xmlns:a16="http://schemas.microsoft.com/office/drawing/2014/main" id="{B95B41D0-9069-F341-9B6F-9B6530A11862}"/>
              </a:ext>
            </a:extLst>
          </p:cNvPr>
          <p:cNvSpPr>
            <a:spLocks noGrp="1"/>
          </p:cNvSpPr>
          <p:nvPr>
            <p:ph type="body" sz="quarter" idx="15"/>
          </p:nvPr>
        </p:nvSpPr>
        <p:spPr>
          <a:xfrm>
            <a:off x="4998028"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66" name="Text Placeholder 26">
            <a:extLst>
              <a:ext uri="{FF2B5EF4-FFF2-40B4-BE49-F238E27FC236}">
                <a16:creationId xmlns:a16="http://schemas.microsoft.com/office/drawing/2014/main" id="{D9A2783D-5259-6D41-A2EE-665C1A2BCC09}"/>
              </a:ext>
            </a:extLst>
          </p:cNvPr>
          <p:cNvSpPr>
            <a:spLocks noGrp="1"/>
          </p:cNvSpPr>
          <p:nvPr>
            <p:ph type="body" sz="quarter" idx="16"/>
          </p:nvPr>
        </p:nvSpPr>
        <p:spPr>
          <a:xfrm>
            <a:off x="7429501"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67" name="Text Placeholder 26">
            <a:extLst>
              <a:ext uri="{FF2B5EF4-FFF2-40B4-BE49-F238E27FC236}">
                <a16:creationId xmlns:a16="http://schemas.microsoft.com/office/drawing/2014/main" id="{23E21238-541A-EF46-A9DB-62903691D421}"/>
              </a:ext>
            </a:extLst>
          </p:cNvPr>
          <p:cNvSpPr>
            <a:spLocks noGrp="1"/>
          </p:cNvSpPr>
          <p:nvPr>
            <p:ph type="body" sz="quarter" idx="17"/>
          </p:nvPr>
        </p:nvSpPr>
        <p:spPr>
          <a:xfrm>
            <a:off x="9860973"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68" name="Text Placeholder 26">
            <a:extLst>
              <a:ext uri="{FF2B5EF4-FFF2-40B4-BE49-F238E27FC236}">
                <a16:creationId xmlns:a16="http://schemas.microsoft.com/office/drawing/2014/main" id="{1B13EA08-555F-2046-AC0C-86E2ED53BAF1}"/>
              </a:ext>
            </a:extLst>
          </p:cNvPr>
          <p:cNvSpPr>
            <a:spLocks noGrp="1"/>
          </p:cNvSpPr>
          <p:nvPr>
            <p:ph type="body" sz="quarter" idx="18"/>
          </p:nvPr>
        </p:nvSpPr>
        <p:spPr>
          <a:xfrm>
            <a:off x="114300"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69" name="Text Placeholder 26">
            <a:extLst>
              <a:ext uri="{FF2B5EF4-FFF2-40B4-BE49-F238E27FC236}">
                <a16:creationId xmlns:a16="http://schemas.microsoft.com/office/drawing/2014/main" id="{DFD21839-05C1-7344-A311-3A4DFCCFF5A2}"/>
              </a:ext>
            </a:extLst>
          </p:cNvPr>
          <p:cNvSpPr>
            <a:spLocks noGrp="1"/>
          </p:cNvSpPr>
          <p:nvPr>
            <p:ph type="body" sz="quarter" idx="19"/>
          </p:nvPr>
        </p:nvSpPr>
        <p:spPr>
          <a:xfrm>
            <a:off x="2556164"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70" name="Text Placeholder 26">
            <a:extLst>
              <a:ext uri="{FF2B5EF4-FFF2-40B4-BE49-F238E27FC236}">
                <a16:creationId xmlns:a16="http://schemas.microsoft.com/office/drawing/2014/main" id="{A3F115A9-CDA3-584D-B139-FD5413389A44}"/>
              </a:ext>
            </a:extLst>
          </p:cNvPr>
          <p:cNvSpPr>
            <a:spLocks noGrp="1"/>
          </p:cNvSpPr>
          <p:nvPr>
            <p:ph type="body" sz="quarter" idx="20"/>
          </p:nvPr>
        </p:nvSpPr>
        <p:spPr>
          <a:xfrm>
            <a:off x="4998028"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71" name="Text Placeholder 26">
            <a:extLst>
              <a:ext uri="{FF2B5EF4-FFF2-40B4-BE49-F238E27FC236}">
                <a16:creationId xmlns:a16="http://schemas.microsoft.com/office/drawing/2014/main" id="{56B7D0CE-684F-2C4B-A892-80C996BE1432}"/>
              </a:ext>
            </a:extLst>
          </p:cNvPr>
          <p:cNvSpPr>
            <a:spLocks noGrp="1"/>
          </p:cNvSpPr>
          <p:nvPr>
            <p:ph type="body" sz="quarter" idx="21"/>
          </p:nvPr>
        </p:nvSpPr>
        <p:spPr>
          <a:xfrm>
            <a:off x="7429501"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72" name="Text Placeholder 26">
            <a:extLst>
              <a:ext uri="{FF2B5EF4-FFF2-40B4-BE49-F238E27FC236}">
                <a16:creationId xmlns:a16="http://schemas.microsoft.com/office/drawing/2014/main" id="{46719E59-A8B4-4643-A493-3DE2BFF13351}"/>
              </a:ext>
            </a:extLst>
          </p:cNvPr>
          <p:cNvSpPr>
            <a:spLocks noGrp="1"/>
          </p:cNvSpPr>
          <p:nvPr>
            <p:ph type="body" sz="quarter" idx="22"/>
          </p:nvPr>
        </p:nvSpPr>
        <p:spPr>
          <a:xfrm>
            <a:off x="9860973"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grpSp>
        <p:nvGrpSpPr>
          <p:cNvPr id="73" name="Group 72">
            <a:extLst>
              <a:ext uri="{FF2B5EF4-FFF2-40B4-BE49-F238E27FC236}">
                <a16:creationId xmlns:a16="http://schemas.microsoft.com/office/drawing/2014/main" id="{79ED9C50-BD32-644D-88F2-15472CCCD6EF}"/>
              </a:ext>
            </a:extLst>
          </p:cNvPr>
          <p:cNvGrpSpPr/>
          <p:nvPr userDrawn="1"/>
        </p:nvGrpSpPr>
        <p:grpSpPr>
          <a:xfrm>
            <a:off x="859015" y="5523235"/>
            <a:ext cx="702908" cy="702908"/>
            <a:chOff x="6991350" y="3275013"/>
            <a:chExt cx="560388" cy="560387"/>
          </a:xfrm>
          <a:solidFill>
            <a:schemeClr val="accent2">
              <a:lumMod val="20000"/>
              <a:lumOff val="80000"/>
            </a:schemeClr>
          </a:solidFill>
        </p:grpSpPr>
        <p:sp>
          <p:nvSpPr>
            <p:cNvPr id="74" name="Freeform 17">
              <a:extLst>
                <a:ext uri="{FF2B5EF4-FFF2-40B4-BE49-F238E27FC236}">
                  <a16:creationId xmlns:a16="http://schemas.microsoft.com/office/drawing/2014/main" id="{84CF442A-D686-1D42-B78B-8E7B92E65984}"/>
                </a:ext>
              </a:extLst>
            </p:cNvPr>
            <p:cNvSpPr>
              <a:spLocks noChangeArrowheads="1"/>
            </p:cNvSpPr>
            <p:nvPr/>
          </p:nvSpPr>
          <p:spPr bwMode="auto">
            <a:xfrm>
              <a:off x="6991350" y="3275013"/>
              <a:ext cx="560388" cy="560387"/>
            </a:xfrm>
            <a:custGeom>
              <a:avLst/>
              <a:gdLst>
                <a:gd name="T0" fmla="*/ 201562602 w 1557"/>
                <a:gd name="T1" fmla="*/ 91454295 h 1557"/>
                <a:gd name="T2" fmla="*/ 182520567 w 1557"/>
                <a:gd name="T3" fmla="*/ 77075347 h 1557"/>
                <a:gd name="T4" fmla="*/ 190422146 w 1557"/>
                <a:gd name="T5" fmla="*/ 53629072 h 1557"/>
                <a:gd name="T6" fmla="*/ 167105398 w 1557"/>
                <a:gd name="T7" fmla="*/ 47540757 h 1557"/>
                <a:gd name="T8" fmla="*/ 165550924 w 1557"/>
                <a:gd name="T9" fmla="*/ 23057928 h 1557"/>
                <a:gd name="T10" fmla="*/ 141845108 w 1557"/>
                <a:gd name="T11" fmla="*/ 26296439 h 1557"/>
                <a:gd name="T12" fmla="*/ 130704652 w 1557"/>
                <a:gd name="T13" fmla="*/ 4015567 h 1557"/>
                <a:gd name="T14" fmla="*/ 110108144 w 1557"/>
                <a:gd name="T15" fmla="*/ 16192197 h 1557"/>
                <a:gd name="T16" fmla="*/ 91454458 w 1557"/>
                <a:gd name="T17" fmla="*/ 0 h 1557"/>
                <a:gd name="T18" fmla="*/ 77205054 w 1557"/>
                <a:gd name="T19" fmla="*/ 19042001 h 1557"/>
                <a:gd name="T20" fmla="*/ 53499598 w 1557"/>
                <a:gd name="T21" fmla="*/ 11140436 h 1557"/>
                <a:gd name="T22" fmla="*/ 47411272 w 1557"/>
                <a:gd name="T23" fmla="*/ 34457142 h 1557"/>
                <a:gd name="T24" fmla="*/ 23057969 w 1557"/>
                <a:gd name="T25" fmla="*/ 36141182 h 1557"/>
                <a:gd name="T26" fmla="*/ 26166916 w 1557"/>
                <a:gd name="T27" fmla="*/ 59717387 h 1557"/>
                <a:gd name="T28" fmla="*/ 3886005 w 1557"/>
                <a:gd name="T29" fmla="*/ 70857463 h 1557"/>
                <a:gd name="T30" fmla="*/ 16192226 w 1557"/>
                <a:gd name="T31" fmla="*/ 91454295 h 1557"/>
                <a:gd name="T32" fmla="*/ 0 w 1557"/>
                <a:gd name="T33" fmla="*/ 109978018 h 1557"/>
                <a:gd name="T34" fmla="*/ 19042395 w 1557"/>
                <a:gd name="T35" fmla="*/ 124356966 h 1557"/>
                <a:gd name="T36" fmla="*/ 11140456 w 1557"/>
                <a:gd name="T37" fmla="*/ 147932810 h 1557"/>
                <a:gd name="T38" fmla="*/ 34457204 w 1557"/>
                <a:gd name="T39" fmla="*/ 154021125 h 1557"/>
                <a:gd name="T40" fmla="*/ 36011677 w 1557"/>
                <a:gd name="T41" fmla="*/ 178374385 h 1557"/>
                <a:gd name="T42" fmla="*/ 59587924 w 1557"/>
                <a:gd name="T43" fmla="*/ 175265443 h 1557"/>
                <a:gd name="T44" fmla="*/ 70728380 w 1557"/>
                <a:gd name="T45" fmla="*/ 197546315 h 1557"/>
                <a:gd name="T46" fmla="*/ 91454458 w 1557"/>
                <a:gd name="T47" fmla="*/ 185369685 h 1557"/>
                <a:gd name="T48" fmla="*/ 110108144 w 1557"/>
                <a:gd name="T49" fmla="*/ 201561882 h 1557"/>
                <a:gd name="T50" fmla="*/ 124357547 w 1557"/>
                <a:gd name="T51" fmla="*/ 182390312 h 1557"/>
                <a:gd name="T52" fmla="*/ 147933434 w 1557"/>
                <a:gd name="T53" fmla="*/ 190421446 h 1557"/>
                <a:gd name="T54" fmla="*/ 154151329 w 1557"/>
                <a:gd name="T55" fmla="*/ 166975171 h 1557"/>
                <a:gd name="T56" fmla="*/ 178504633 w 1557"/>
                <a:gd name="T57" fmla="*/ 165420700 h 1557"/>
                <a:gd name="T58" fmla="*/ 175266116 w 1557"/>
                <a:gd name="T59" fmla="*/ 141844495 h 1557"/>
                <a:gd name="T60" fmla="*/ 197676597 w 1557"/>
                <a:gd name="T61" fmla="*/ 130704419 h 1557"/>
                <a:gd name="T62" fmla="*/ 185370376 w 1557"/>
                <a:gd name="T63" fmla="*/ 109978018 h 1557"/>
                <a:gd name="T64" fmla="*/ 101040440 w 1557"/>
                <a:gd name="T65" fmla="*/ 170472821 h 1557"/>
                <a:gd name="T66" fmla="*/ 101040440 w 1557"/>
                <a:gd name="T67" fmla="*/ 31089061 h 1557"/>
                <a:gd name="T68" fmla="*/ 101040440 w 1557"/>
                <a:gd name="T69" fmla="*/ 170472821 h 15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7" h="1557">
                  <a:moveTo>
                    <a:pt x="1556" y="849"/>
                  </a:moveTo>
                  <a:lnTo>
                    <a:pt x="1556" y="706"/>
                  </a:lnTo>
                  <a:lnTo>
                    <a:pt x="1431" y="706"/>
                  </a:lnTo>
                  <a:cubicBezTo>
                    <a:pt x="1427" y="667"/>
                    <a:pt x="1419" y="630"/>
                    <a:pt x="1409" y="595"/>
                  </a:cubicBezTo>
                  <a:lnTo>
                    <a:pt x="1526" y="547"/>
                  </a:lnTo>
                  <a:lnTo>
                    <a:pt x="1470" y="414"/>
                  </a:lnTo>
                  <a:lnTo>
                    <a:pt x="1353" y="461"/>
                  </a:lnTo>
                  <a:cubicBezTo>
                    <a:pt x="1335" y="428"/>
                    <a:pt x="1315" y="395"/>
                    <a:pt x="1290" y="367"/>
                  </a:cubicBezTo>
                  <a:lnTo>
                    <a:pt x="1378" y="279"/>
                  </a:lnTo>
                  <a:lnTo>
                    <a:pt x="1278" y="178"/>
                  </a:lnTo>
                  <a:lnTo>
                    <a:pt x="1190" y="266"/>
                  </a:lnTo>
                  <a:cubicBezTo>
                    <a:pt x="1161" y="242"/>
                    <a:pt x="1128" y="221"/>
                    <a:pt x="1095" y="203"/>
                  </a:cubicBezTo>
                  <a:lnTo>
                    <a:pt x="1142" y="86"/>
                  </a:lnTo>
                  <a:lnTo>
                    <a:pt x="1009" y="31"/>
                  </a:lnTo>
                  <a:lnTo>
                    <a:pt x="960" y="147"/>
                  </a:lnTo>
                  <a:cubicBezTo>
                    <a:pt x="923" y="137"/>
                    <a:pt x="886" y="129"/>
                    <a:pt x="850" y="125"/>
                  </a:cubicBezTo>
                  <a:lnTo>
                    <a:pt x="850" y="0"/>
                  </a:lnTo>
                  <a:lnTo>
                    <a:pt x="706" y="0"/>
                  </a:lnTo>
                  <a:lnTo>
                    <a:pt x="706" y="125"/>
                  </a:lnTo>
                  <a:cubicBezTo>
                    <a:pt x="667" y="129"/>
                    <a:pt x="630" y="137"/>
                    <a:pt x="596" y="147"/>
                  </a:cubicBezTo>
                  <a:lnTo>
                    <a:pt x="546" y="31"/>
                  </a:lnTo>
                  <a:lnTo>
                    <a:pt x="413" y="86"/>
                  </a:lnTo>
                  <a:lnTo>
                    <a:pt x="460" y="203"/>
                  </a:lnTo>
                  <a:cubicBezTo>
                    <a:pt x="428" y="221"/>
                    <a:pt x="395" y="242"/>
                    <a:pt x="366" y="266"/>
                  </a:cubicBezTo>
                  <a:lnTo>
                    <a:pt x="278" y="178"/>
                  </a:lnTo>
                  <a:lnTo>
                    <a:pt x="178" y="279"/>
                  </a:lnTo>
                  <a:lnTo>
                    <a:pt x="266" y="367"/>
                  </a:lnTo>
                  <a:cubicBezTo>
                    <a:pt x="241" y="395"/>
                    <a:pt x="221" y="428"/>
                    <a:pt x="202" y="461"/>
                  </a:cubicBezTo>
                  <a:lnTo>
                    <a:pt x="86" y="414"/>
                  </a:lnTo>
                  <a:lnTo>
                    <a:pt x="30" y="547"/>
                  </a:lnTo>
                  <a:lnTo>
                    <a:pt x="147" y="595"/>
                  </a:lnTo>
                  <a:cubicBezTo>
                    <a:pt x="137" y="632"/>
                    <a:pt x="129" y="669"/>
                    <a:pt x="125" y="706"/>
                  </a:cubicBezTo>
                  <a:lnTo>
                    <a:pt x="0" y="706"/>
                  </a:lnTo>
                  <a:lnTo>
                    <a:pt x="0" y="849"/>
                  </a:lnTo>
                  <a:lnTo>
                    <a:pt x="125" y="849"/>
                  </a:lnTo>
                  <a:cubicBezTo>
                    <a:pt x="129" y="888"/>
                    <a:pt x="137" y="925"/>
                    <a:pt x="147" y="960"/>
                  </a:cubicBezTo>
                  <a:lnTo>
                    <a:pt x="30" y="1009"/>
                  </a:lnTo>
                  <a:lnTo>
                    <a:pt x="86" y="1142"/>
                  </a:lnTo>
                  <a:lnTo>
                    <a:pt x="202" y="1095"/>
                  </a:lnTo>
                  <a:cubicBezTo>
                    <a:pt x="221" y="1127"/>
                    <a:pt x="241" y="1160"/>
                    <a:pt x="266" y="1189"/>
                  </a:cubicBezTo>
                  <a:lnTo>
                    <a:pt x="178" y="1277"/>
                  </a:lnTo>
                  <a:lnTo>
                    <a:pt x="278" y="1377"/>
                  </a:lnTo>
                  <a:lnTo>
                    <a:pt x="366" y="1289"/>
                  </a:lnTo>
                  <a:cubicBezTo>
                    <a:pt x="395" y="1314"/>
                    <a:pt x="428" y="1334"/>
                    <a:pt x="460" y="1353"/>
                  </a:cubicBezTo>
                  <a:lnTo>
                    <a:pt x="413" y="1470"/>
                  </a:lnTo>
                  <a:lnTo>
                    <a:pt x="546" y="1525"/>
                  </a:lnTo>
                  <a:lnTo>
                    <a:pt x="596" y="1408"/>
                  </a:lnTo>
                  <a:cubicBezTo>
                    <a:pt x="632" y="1418"/>
                    <a:pt x="669" y="1426"/>
                    <a:pt x="706" y="1431"/>
                  </a:cubicBezTo>
                  <a:lnTo>
                    <a:pt x="706" y="1556"/>
                  </a:lnTo>
                  <a:lnTo>
                    <a:pt x="850" y="1556"/>
                  </a:lnTo>
                  <a:lnTo>
                    <a:pt x="850" y="1431"/>
                  </a:lnTo>
                  <a:cubicBezTo>
                    <a:pt x="889" y="1426"/>
                    <a:pt x="925" y="1418"/>
                    <a:pt x="960" y="1408"/>
                  </a:cubicBezTo>
                  <a:lnTo>
                    <a:pt x="1009" y="1525"/>
                  </a:lnTo>
                  <a:lnTo>
                    <a:pt x="1142" y="1470"/>
                  </a:lnTo>
                  <a:lnTo>
                    <a:pt x="1095" y="1353"/>
                  </a:lnTo>
                  <a:cubicBezTo>
                    <a:pt x="1128" y="1334"/>
                    <a:pt x="1161" y="1314"/>
                    <a:pt x="1190" y="1289"/>
                  </a:cubicBezTo>
                  <a:lnTo>
                    <a:pt x="1278" y="1377"/>
                  </a:lnTo>
                  <a:lnTo>
                    <a:pt x="1378" y="1277"/>
                  </a:lnTo>
                  <a:lnTo>
                    <a:pt x="1290" y="1189"/>
                  </a:lnTo>
                  <a:cubicBezTo>
                    <a:pt x="1315" y="1160"/>
                    <a:pt x="1335" y="1127"/>
                    <a:pt x="1353" y="1095"/>
                  </a:cubicBezTo>
                  <a:lnTo>
                    <a:pt x="1470" y="1142"/>
                  </a:lnTo>
                  <a:lnTo>
                    <a:pt x="1526" y="1009"/>
                  </a:lnTo>
                  <a:lnTo>
                    <a:pt x="1409" y="960"/>
                  </a:lnTo>
                  <a:cubicBezTo>
                    <a:pt x="1419" y="923"/>
                    <a:pt x="1427" y="886"/>
                    <a:pt x="1431" y="849"/>
                  </a:cubicBezTo>
                  <a:lnTo>
                    <a:pt x="1556" y="849"/>
                  </a:lnTo>
                  <a:close/>
                  <a:moveTo>
                    <a:pt x="780" y="1316"/>
                  </a:moveTo>
                  <a:cubicBezTo>
                    <a:pt x="483" y="1316"/>
                    <a:pt x="241" y="1074"/>
                    <a:pt x="241" y="777"/>
                  </a:cubicBezTo>
                  <a:cubicBezTo>
                    <a:pt x="241" y="481"/>
                    <a:pt x="483" y="240"/>
                    <a:pt x="780" y="240"/>
                  </a:cubicBezTo>
                  <a:cubicBezTo>
                    <a:pt x="1077" y="240"/>
                    <a:pt x="1319" y="481"/>
                    <a:pt x="1319" y="777"/>
                  </a:cubicBezTo>
                  <a:cubicBezTo>
                    <a:pt x="1319" y="1074"/>
                    <a:pt x="1077" y="1316"/>
                    <a:pt x="780" y="131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75" name="Freeform 18">
              <a:extLst>
                <a:ext uri="{FF2B5EF4-FFF2-40B4-BE49-F238E27FC236}">
                  <a16:creationId xmlns:a16="http://schemas.microsoft.com/office/drawing/2014/main" id="{03BA505E-B7E3-C740-A932-0F995A3C89B8}"/>
                </a:ext>
              </a:extLst>
            </p:cNvPr>
            <p:cNvSpPr>
              <a:spLocks noChangeArrowheads="1"/>
            </p:cNvSpPr>
            <p:nvPr/>
          </p:nvSpPr>
          <p:spPr bwMode="auto">
            <a:xfrm>
              <a:off x="7124700" y="3408363"/>
              <a:ext cx="295275" cy="295275"/>
            </a:xfrm>
            <a:custGeom>
              <a:avLst/>
              <a:gdLst>
                <a:gd name="T0" fmla="*/ 53033692 w 821"/>
                <a:gd name="T1" fmla="*/ 0 h 819"/>
                <a:gd name="T2" fmla="*/ 0 w 821"/>
                <a:gd name="T3" fmla="*/ 53033048 h 819"/>
                <a:gd name="T4" fmla="*/ 53033692 w 821"/>
                <a:gd name="T5" fmla="*/ 106325679 h 819"/>
                <a:gd name="T6" fmla="*/ 106067024 w 821"/>
                <a:gd name="T7" fmla="*/ 53033048 h 819"/>
                <a:gd name="T8" fmla="*/ 53033692 w 821"/>
                <a:gd name="T9" fmla="*/ 0 h 819"/>
                <a:gd name="T10" fmla="*/ 53033692 w 821"/>
                <a:gd name="T11" fmla="*/ 90077983 h 819"/>
                <a:gd name="T12" fmla="*/ 16168914 w 821"/>
                <a:gd name="T13" fmla="*/ 53033048 h 819"/>
                <a:gd name="T14" fmla="*/ 53033692 w 821"/>
                <a:gd name="T15" fmla="*/ 16247696 h 819"/>
                <a:gd name="T16" fmla="*/ 89898470 w 821"/>
                <a:gd name="T17" fmla="*/ 53033048 h 819"/>
                <a:gd name="T18" fmla="*/ 53033692 w 821"/>
                <a:gd name="T19" fmla="*/ 90077983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1" h="819">
                  <a:moveTo>
                    <a:pt x="410" y="0"/>
                  </a:moveTo>
                  <a:cubicBezTo>
                    <a:pt x="185" y="0"/>
                    <a:pt x="0" y="183"/>
                    <a:pt x="0" y="408"/>
                  </a:cubicBezTo>
                  <a:cubicBezTo>
                    <a:pt x="0" y="634"/>
                    <a:pt x="185" y="818"/>
                    <a:pt x="410" y="818"/>
                  </a:cubicBezTo>
                  <a:cubicBezTo>
                    <a:pt x="635" y="818"/>
                    <a:pt x="820" y="634"/>
                    <a:pt x="820" y="408"/>
                  </a:cubicBezTo>
                  <a:cubicBezTo>
                    <a:pt x="820" y="183"/>
                    <a:pt x="635" y="0"/>
                    <a:pt x="410" y="0"/>
                  </a:cubicBezTo>
                  <a:close/>
                  <a:moveTo>
                    <a:pt x="410" y="693"/>
                  </a:moveTo>
                  <a:cubicBezTo>
                    <a:pt x="252" y="693"/>
                    <a:pt x="125" y="566"/>
                    <a:pt x="125" y="408"/>
                  </a:cubicBezTo>
                  <a:cubicBezTo>
                    <a:pt x="125" y="251"/>
                    <a:pt x="252" y="125"/>
                    <a:pt x="410" y="125"/>
                  </a:cubicBezTo>
                  <a:cubicBezTo>
                    <a:pt x="568" y="125"/>
                    <a:pt x="695" y="251"/>
                    <a:pt x="695" y="408"/>
                  </a:cubicBezTo>
                  <a:cubicBezTo>
                    <a:pt x="695" y="564"/>
                    <a:pt x="566" y="693"/>
                    <a:pt x="410" y="69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76" name="Freeform 19">
            <a:extLst>
              <a:ext uri="{FF2B5EF4-FFF2-40B4-BE49-F238E27FC236}">
                <a16:creationId xmlns:a16="http://schemas.microsoft.com/office/drawing/2014/main" id="{4E856B89-69E3-8A4D-8D4B-A18E788DBF38}"/>
              </a:ext>
            </a:extLst>
          </p:cNvPr>
          <p:cNvSpPr>
            <a:spLocks noChangeArrowheads="1"/>
          </p:cNvSpPr>
          <p:nvPr userDrawn="1"/>
        </p:nvSpPr>
        <p:spPr bwMode="auto">
          <a:xfrm>
            <a:off x="3300533" y="5529983"/>
            <a:ext cx="701582" cy="670360"/>
          </a:xfrm>
          <a:custGeom>
            <a:avLst/>
            <a:gdLst>
              <a:gd name="T0" fmla="*/ 217915650 w 1691"/>
              <a:gd name="T1" fmla="*/ 79529845 h 1610"/>
              <a:gd name="T2" fmla="*/ 134617743 w 1691"/>
              <a:gd name="T3" fmla="*/ 79529845 h 1610"/>
              <a:gd name="T4" fmla="*/ 109344775 w 1691"/>
              <a:gd name="T5" fmla="*/ 0 h 1610"/>
              <a:gd name="T6" fmla="*/ 83169163 w 1691"/>
              <a:gd name="T7" fmla="*/ 79141154 h 1610"/>
              <a:gd name="T8" fmla="*/ 0 w 1691"/>
              <a:gd name="T9" fmla="*/ 78882026 h 1610"/>
              <a:gd name="T10" fmla="*/ 773542 w 1691"/>
              <a:gd name="T11" fmla="*/ 79529845 h 1610"/>
              <a:gd name="T12" fmla="*/ 0 w 1691"/>
              <a:gd name="T13" fmla="*/ 79529845 h 1610"/>
              <a:gd name="T14" fmla="*/ 67308872 w 1691"/>
              <a:gd name="T15" fmla="*/ 128491276 h 1610"/>
              <a:gd name="T16" fmla="*/ 41778056 w 1691"/>
              <a:gd name="T17" fmla="*/ 208150325 h 1610"/>
              <a:gd name="T18" fmla="*/ 109086928 w 1691"/>
              <a:gd name="T19" fmla="*/ 159059690 h 1610"/>
              <a:gd name="T20" fmla="*/ 175880105 w 1691"/>
              <a:gd name="T21" fmla="*/ 208409453 h 1610"/>
              <a:gd name="T22" fmla="*/ 150478034 w 1691"/>
              <a:gd name="T23" fmla="*/ 128750044 h 1610"/>
              <a:gd name="T24" fmla="*/ 217915650 w 1691"/>
              <a:gd name="T25" fmla="*/ 79529845 h 1610"/>
              <a:gd name="T26" fmla="*/ 153185609 w 1691"/>
              <a:gd name="T27" fmla="*/ 177064016 h 1610"/>
              <a:gd name="T28" fmla="*/ 108829081 w 1691"/>
              <a:gd name="T29" fmla="*/ 144422942 h 1610"/>
              <a:gd name="T30" fmla="*/ 64214347 w 1691"/>
              <a:gd name="T31" fmla="*/ 177064016 h 1610"/>
              <a:gd name="T32" fmla="*/ 81363874 w 1691"/>
              <a:gd name="T33" fmla="*/ 124346315 h 1610"/>
              <a:gd name="T34" fmla="*/ 36749140 w 1691"/>
              <a:gd name="T35" fmla="*/ 91705241 h 1610"/>
              <a:gd name="T36" fmla="*/ 37264834 w 1691"/>
              <a:gd name="T37" fmla="*/ 91705241 h 1610"/>
              <a:gd name="T38" fmla="*/ 36491293 w 1691"/>
              <a:gd name="T39" fmla="*/ 91187346 h 1610"/>
              <a:gd name="T40" fmla="*/ 91679195 w 1691"/>
              <a:gd name="T41" fmla="*/ 91446473 h 1610"/>
              <a:gd name="T42" fmla="*/ 109086928 w 1691"/>
              <a:gd name="T43" fmla="*/ 38728772 h 1610"/>
              <a:gd name="T44" fmla="*/ 125978608 w 1691"/>
              <a:gd name="T45" fmla="*/ 91705241 h 1610"/>
              <a:gd name="T46" fmla="*/ 181424716 w 1691"/>
              <a:gd name="T47" fmla="*/ 91705241 h 1610"/>
              <a:gd name="T48" fmla="*/ 136552135 w 1691"/>
              <a:gd name="T49" fmla="*/ 124605443 h 1610"/>
              <a:gd name="T50" fmla="*/ 153185609 w 1691"/>
              <a:gd name="T51" fmla="*/ 177064016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accent2">
              <a:lumMod val="75000"/>
            </a:schemeClr>
          </a:solidFill>
          <a:ln>
            <a:noFill/>
          </a:ln>
          <a:effectLst/>
        </p:spPr>
        <p:txBody>
          <a:bodyPr wrap="none" anchor="ctr"/>
          <a:lstStyle/>
          <a:p>
            <a:endParaRPr lang="en-US" dirty="0"/>
          </a:p>
        </p:txBody>
      </p:sp>
      <p:grpSp>
        <p:nvGrpSpPr>
          <p:cNvPr id="77" name="Group 76">
            <a:extLst>
              <a:ext uri="{FF2B5EF4-FFF2-40B4-BE49-F238E27FC236}">
                <a16:creationId xmlns:a16="http://schemas.microsoft.com/office/drawing/2014/main" id="{DD33FDF3-7C16-C548-8B78-A2810D54E045}"/>
              </a:ext>
            </a:extLst>
          </p:cNvPr>
          <p:cNvGrpSpPr/>
          <p:nvPr userDrawn="1"/>
        </p:nvGrpSpPr>
        <p:grpSpPr>
          <a:xfrm>
            <a:off x="5863060" y="5554230"/>
            <a:ext cx="457200" cy="646113"/>
            <a:chOff x="3244850" y="4375150"/>
            <a:chExt cx="457200" cy="646113"/>
          </a:xfrm>
          <a:solidFill>
            <a:schemeClr val="accent2">
              <a:lumMod val="20000"/>
              <a:lumOff val="80000"/>
            </a:schemeClr>
          </a:solidFill>
        </p:grpSpPr>
        <p:sp>
          <p:nvSpPr>
            <p:cNvPr id="78" name="Freeform 25">
              <a:extLst>
                <a:ext uri="{FF2B5EF4-FFF2-40B4-BE49-F238E27FC236}">
                  <a16:creationId xmlns:a16="http://schemas.microsoft.com/office/drawing/2014/main" id="{25AB160F-463A-5042-BDF5-37ED1C387955}"/>
                </a:ext>
              </a:extLst>
            </p:cNvPr>
            <p:cNvSpPr>
              <a:spLocks noChangeArrowheads="1"/>
            </p:cNvSpPr>
            <p:nvPr/>
          </p:nvSpPr>
          <p:spPr bwMode="auto">
            <a:xfrm>
              <a:off x="3244850" y="4375150"/>
              <a:ext cx="457200" cy="646113"/>
            </a:xfrm>
            <a:custGeom>
              <a:avLst/>
              <a:gdLst>
                <a:gd name="T0" fmla="*/ 0 w 1271"/>
                <a:gd name="T1" fmla="*/ 232699056 h 1793"/>
                <a:gd name="T2" fmla="*/ 0 w 1271"/>
                <a:gd name="T3" fmla="*/ 88820178 h 1793"/>
                <a:gd name="T4" fmla="*/ 20832636 w 1271"/>
                <a:gd name="T5" fmla="*/ 88820178 h 1793"/>
                <a:gd name="T6" fmla="*/ 20832636 w 1271"/>
                <a:gd name="T7" fmla="*/ 61680909 h 1793"/>
                <a:gd name="T8" fmla="*/ 82425498 w 1271"/>
                <a:gd name="T9" fmla="*/ 0 h 1793"/>
                <a:gd name="T10" fmla="*/ 143888502 w 1271"/>
                <a:gd name="T11" fmla="*/ 61680909 h 1793"/>
                <a:gd name="T12" fmla="*/ 143888502 w 1271"/>
                <a:gd name="T13" fmla="*/ 70770454 h 1793"/>
                <a:gd name="T14" fmla="*/ 129266735 w 1271"/>
                <a:gd name="T15" fmla="*/ 70770454 h 1793"/>
                <a:gd name="T16" fmla="*/ 129266735 w 1271"/>
                <a:gd name="T17" fmla="*/ 61680909 h 1793"/>
                <a:gd name="T18" fmla="*/ 82425498 w 1271"/>
                <a:gd name="T19" fmla="*/ 14543849 h 1793"/>
                <a:gd name="T20" fmla="*/ 35454403 w 1271"/>
                <a:gd name="T21" fmla="*/ 61680909 h 1793"/>
                <a:gd name="T22" fmla="*/ 35454403 w 1271"/>
                <a:gd name="T23" fmla="*/ 88820178 h 1793"/>
                <a:gd name="T24" fmla="*/ 164333004 w 1271"/>
                <a:gd name="T25" fmla="*/ 88820178 h 1793"/>
                <a:gd name="T26" fmla="*/ 164333004 w 1271"/>
                <a:gd name="T27" fmla="*/ 232699056 h 1793"/>
                <a:gd name="T28" fmla="*/ 0 w 1271"/>
                <a:gd name="T29" fmla="*/ 232699056 h 1793"/>
                <a:gd name="T30" fmla="*/ 149970233 w 1271"/>
                <a:gd name="T31" fmla="*/ 103364026 h 1793"/>
                <a:gd name="T32" fmla="*/ 14492269 w 1271"/>
                <a:gd name="T33" fmla="*/ 103364026 h 1793"/>
                <a:gd name="T34" fmla="*/ 14492269 w 1271"/>
                <a:gd name="T35" fmla="*/ 218025481 h 1793"/>
                <a:gd name="T36" fmla="*/ 149970233 w 1271"/>
                <a:gd name="T37" fmla="*/ 218025481 h 1793"/>
                <a:gd name="T38" fmla="*/ 149970233 w 1271"/>
                <a:gd name="T39" fmla="*/ 103364026 h 17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71" h="1793">
                  <a:moveTo>
                    <a:pt x="0" y="1792"/>
                  </a:moveTo>
                  <a:lnTo>
                    <a:pt x="0" y="684"/>
                  </a:lnTo>
                  <a:lnTo>
                    <a:pt x="161" y="684"/>
                  </a:lnTo>
                  <a:lnTo>
                    <a:pt x="161" y="475"/>
                  </a:lnTo>
                  <a:cubicBezTo>
                    <a:pt x="161" y="213"/>
                    <a:pt x="374" y="0"/>
                    <a:pt x="637" y="0"/>
                  </a:cubicBezTo>
                  <a:cubicBezTo>
                    <a:pt x="899" y="0"/>
                    <a:pt x="1112" y="213"/>
                    <a:pt x="1112" y="475"/>
                  </a:cubicBezTo>
                  <a:lnTo>
                    <a:pt x="1112" y="545"/>
                  </a:lnTo>
                  <a:lnTo>
                    <a:pt x="999" y="545"/>
                  </a:lnTo>
                  <a:lnTo>
                    <a:pt x="999" y="475"/>
                  </a:lnTo>
                  <a:cubicBezTo>
                    <a:pt x="999" y="274"/>
                    <a:pt x="837" y="112"/>
                    <a:pt x="637" y="112"/>
                  </a:cubicBezTo>
                  <a:cubicBezTo>
                    <a:pt x="436" y="112"/>
                    <a:pt x="274" y="274"/>
                    <a:pt x="274" y="475"/>
                  </a:cubicBezTo>
                  <a:lnTo>
                    <a:pt x="274" y="684"/>
                  </a:lnTo>
                  <a:lnTo>
                    <a:pt x="1270" y="684"/>
                  </a:lnTo>
                  <a:lnTo>
                    <a:pt x="1270" y="1792"/>
                  </a:lnTo>
                  <a:lnTo>
                    <a:pt x="0" y="1792"/>
                  </a:lnTo>
                  <a:close/>
                  <a:moveTo>
                    <a:pt x="1159" y="796"/>
                  </a:moveTo>
                  <a:lnTo>
                    <a:pt x="112" y="796"/>
                  </a:lnTo>
                  <a:lnTo>
                    <a:pt x="112" y="1679"/>
                  </a:lnTo>
                  <a:lnTo>
                    <a:pt x="1159" y="1679"/>
                  </a:lnTo>
                  <a:lnTo>
                    <a:pt x="1159" y="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79" name="Freeform 26">
              <a:extLst>
                <a:ext uri="{FF2B5EF4-FFF2-40B4-BE49-F238E27FC236}">
                  <a16:creationId xmlns:a16="http://schemas.microsoft.com/office/drawing/2014/main" id="{7BF77660-47BE-5E4C-AA8F-7D4C69F5537C}"/>
                </a:ext>
              </a:extLst>
            </p:cNvPr>
            <p:cNvSpPr>
              <a:spLocks noChangeArrowheads="1"/>
            </p:cNvSpPr>
            <p:nvPr/>
          </p:nvSpPr>
          <p:spPr bwMode="auto">
            <a:xfrm>
              <a:off x="3432175" y="4724400"/>
              <a:ext cx="82550" cy="195263"/>
            </a:xfrm>
            <a:custGeom>
              <a:avLst/>
              <a:gdLst>
                <a:gd name="T0" fmla="*/ 7600343 w 230"/>
                <a:gd name="T1" fmla="*/ 70345932 h 541"/>
                <a:gd name="T2" fmla="*/ 7600343 w 230"/>
                <a:gd name="T3" fmla="*/ 28008149 h 541"/>
                <a:gd name="T4" fmla="*/ 0 w 230"/>
                <a:gd name="T5" fmla="*/ 14850816 h 541"/>
                <a:gd name="T6" fmla="*/ 14814136 w 230"/>
                <a:gd name="T7" fmla="*/ 0 h 541"/>
                <a:gd name="T8" fmla="*/ 29499422 w 230"/>
                <a:gd name="T9" fmla="*/ 14850816 h 541"/>
                <a:gd name="T10" fmla="*/ 21899079 w 230"/>
                <a:gd name="T11" fmla="*/ 28008149 h 541"/>
                <a:gd name="T12" fmla="*/ 21899079 w 230"/>
                <a:gd name="T13" fmla="*/ 70345932 h 541"/>
                <a:gd name="T14" fmla="*/ 7600343 w 230"/>
                <a:gd name="T15" fmla="*/ 70345932 h 5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0" h="541">
                  <a:moveTo>
                    <a:pt x="59" y="540"/>
                  </a:moveTo>
                  <a:lnTo>
                    <a:pt x="59" y="215"/>
                  </a:lnTo>
                  <a:cubicBezTo>
                    <a:pt x="22" y="194"/>
                    <a:pt x="0" y="155"/>
                    <a:pt x="0" y="114"/>
                  </a:cubicBezTo>
                  <a:cubicBezTo>
                    <a:pt x="0" y="51"/>
                    <a:pt x="51" y="0"/>
                    <a:pt x="115" y="0"/>
                  </a:cubicBezTo>
                  <a:cubicBezTo>
                    <a:pt x="178" y="0"/>
                    <a:pt x="229" y="51"/>
                    <a:pt x="229" y="114"/>
                  </a:cubicBezTo>
                  <a:cubicBezTo>
                    <a:pt x="229" y="155"/>
                    <a:pt x="207" y="194"/>
                    <a:pt x="170" y="215"/>
                  </a:cubicBezTo>
                  <a:lnTo>
                    <a:pt x="170" y="540"/>
                  </a:lnTo>
                  <a:lnTo>
                    <a:pt x="59" y="5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80" name="Freeform 24">
            <a:extLst>
              <a:ext uri="{FF2B5EF4-FFF2-40B4-BE49-F238E27FC236}">
                <a16:creationId xmlns:a16="http://schemas.microsoft.com/office/drawing/2014/main" id="{64ED88EC-78A4-A94E-A378-5BF97D1057AC}"/>
              </a:ext>
            </a:extLst>
          </p:cNvPr>
          <p:cNvSpPr>
            <a:spLocks noChangeArrowheads="1"/>
          </p:cNvSpPr>
          <p:nvPr userDrawn="1"/>
        </p:nvSpPr>
        <p:spPr bwMode="auto">
          <a:xfrm>
            <a:off x="8138680" y="5594494"/>
            <a:ext cx="773980" cy="560388"/>
          </a:xfrm>
          <a:custGeom>
            <a:avLst/>
            <a:gdLst>
              <a:gd name="T0" fmla="*/ 0 w 1488"/>
              <a:gd name="T1" fmla="*/ 139312803 h 1076"/>
              <a:gd name="T2" fmla="*/ 0 w 1488"/>
              <a:gd name="T3" fmla="*/ 0 h 1076"/>
              <a:gd name="T4" fmla="*/ 192216730 w 1488"/>
              <a:gd name="T5" fmla="*/ 0 h 1076"/>
              <a:gd name="T6" fmla="*/ 192216730 w 1488"/>
              <a:gd name="T7" fmla="*/ 139312803 h 1076"/>
              <a:gd name="T8" fmla="*/ 0 w 1488"/>
              <a:gd name="T9" fmla="*/ 139312803 h 1076"/>
              <a:gd name="T10" fmla="*/ 171534521 w 1488"/>
              <a:gd name="T11" fmla="*/ 127131078 h 1076"/>
              <a:gd name="T12" fmla="*/ 125128354 w 1488"/>
              <a:gd name="T13" fmla="*/ 82032522 h 1076"/>
              <a:gd name="T14" fmla="*/ 133918607 w 1488"/>
              <a:gd name="T15" fmla="*/ 73479503 h 1076"/>
              <a:gd name="T16" fmla="*/ 180195342 w 1488"/>
              <a:gd name="T17" fmla="*/ 118577699 h 1076"/>
              <a:gd name="T18" fmla="*/ 180195342 w 1488"/>
              <a:gd name="T19" fmla="*/ 17754382 h 1076"/>
              <a:gd name="T20" fmla="*/ 100051198 w 1488"/>
              <a:gd name="T21" fmla="*/ 79310992 h 1076"/>
              <a:gd name="T22" fmla="*/ 96302334 w 1488"/>
              <a:gd name="T23" fmla="*/ 80606959 h 1076"/>
              <a:gd name="T24" fmla="*/ 92682902 w 1488"/>
              <a:gd name="T25" fmla="*/ 79310992 h 1076"/>
              <a:gd name="T26" fmla="*/ 12150820 w 1488"/>
              <a:gd name="T27" fmla="*/ 18013575 h 1076"/>
              <a:gd name="T28" fmla="*/ 12150820 w 1488"/>
              <a:gd name="T29" fmla="*/ 118836892 h 1076"/>
              <a:gd name="T30" fmla="*/ 58427555 w 1488"/>
              <a:gd name="T31" fmla="*/ 73738696 h 1076"/>
              <a:gd name="T32" fmla="*/ 67217809 w 1488"/>
              <a:gd name="T33" fmla="*/ 82291716 h 1076"/>
              <a:gd name="T34" fmla="*/ 20811641 w 1488"/>
              <a:gd name="T35" fmla="*/ 127390271 h 1076"/>
              <a:gd name="T36" fmla="*/ 171534521 w 1488"/>
              <a:gd name="T37" fmla="*/ 127390271 h 1076"/>
              <a:gd name="T38" fmla="*/ 171534521 w 1488"/>
              <a:gd name="T39" fmla="*/ 127131078 h 1076"/>
              <a:gd name="T40" fmla="*/ 96043829 w 1488"/>
              <a:gd name="T41" fmla="*/ 67129267 h 1076"/>
              <a:gd name="T42" fmla="*/ 168303027 w 1488"/>
              <a:gd name="T43" fmla="*/ 11663339 h 1076"/>
              <a:gd name="T44" fmla="*/ 23526125 w 1488"/>
              <a:gd name="T45" fmla="*/ 11663339 h 1076"/>
              <a:gd name="T46" fmla="*/ 96043829 w 1488"/>
              <a:gd name="T47" fmla="*/ 67129267 h 10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88" h="1076">
                <a:moveTo>
                  <a:pt x="0" y="1075"/>
                </a:moveTo>
                <a:lnTo>
                  <a:pt x="0" y="0"/>
                </a:lnTo>
                <a:lnTo>
                  <a:pt x="1487" y="0"/>
                </a:lnTo>
                <a:lnTo>
                  <a:pt x="1487" y="1075"/>
                </a:lnTo>
                <a:lnTo>
                  <a:pt x="0" y="1075"/>
                </a:lnTo>
                <a:close/>
                <a:moveTo>
                  <a:pt x="1327" y="981"/>
                </a:moveTo>
                <a:lnTo>
                  <a:pt x="968" y="633"/>
                </a:lnTo>
                <a:lnTo>
                  <a:pt x="1036" y="567"/>
                </a:lnTo>
                <a:lnTo>
                  <a:pt x="1394" y="915"/>
                </a:lnTo>
                <a:lnTo>
                  <a:pt x="1394" y="137"/>
                </a:lnTo>
                <a:lnTo>
                  <a:pt x="774" y="612"/>
                </a:lnTo>
                <a:cubicBezTo>
                  <a:pt x="766" y="618"/>
                  <a:pt x="755" y="622"/>
                  <a:pt x="745" y="622"/>
                </a:cubicBezTo>
                <a:cubicBezTo>
                  <a:pt x="735" y="622"/>
                  <a:pt x="725" y="618"/>
                  <a:pt x="717" y="612"/>
                </a:cubicBezTo>
                <a:lnTo>
                  <a:pt x="94" y="139"/>
                </a:lnTo>
                <a:lnTo>
                  <a:pt x="94" y="917"/>
                </a:lnTo>
                <a:lnTo>
                  <a:pt x="452" y="569"/>
                </a:lnTo>
                <a:lnTo>
                  <a:pt x="520" y="635"/>
                </a:lnTo>
                <a:lnTo>
                  <a:pt x="161" y="983"/>
                </a:lnTo>
                <a:lnTo>
                  <a:pt x="1327" y="983"/>
                </a:lnTo>
                <a:lnTo>
                  <a:pt x="1327" y="981"/>
                </a:lnTo>
                <a:close/>
                <a:moveTo>
                  <a:pt x="743" y="518"/>
                </a:moveTo>
                <a:lnTo>
                  <a:pt x="1302" y="90"/>
                </a:lnTo>
                <a:lnTo>
                  <a:pt x="182" y="90"/>
                </a:lnTo>
                <a:lnTo>
                  <a:pt x="743" y="518"/>
                </a:lnTo>
                <a:close/>
              </a:path>
            </a:pathLst>
          </a:custGeom>
          <a:solidFill>
            <a:schemeClr val="accent2">
              <a:lumMod val="20000"/>
              <a:lumOff val="80000"/>
            </a:schemeClr>
          </a:solidFill>
          <a:ln>
            <a:noFill/>
          </a:ln>
          <a:effectLst/>
        </p:spPr>
        <p:txBody>
          <a:bodyPr wrap="none" anchor="ctr"/>
          <a:lstStyle/>
          <a:p>
            <a:endParaRPr lang="en-US" dirty="0"/>
          </a:p>
        </p:txBody>
      </p:sp>
      <p:sp>
        <p:nvSpPr>
          <p:cNvPr id="81" name="Freeform 80">
            <a:extLst>
              <a:ext uri="{FF2B5EF4-FFF2-40B4-BE49-F238E27FC236}">
                <a16:creationId xmlns:a16="http://schemas.microsoft.com/office/drawing/2014/main" id="{BFE04710-96A7-5F4C-83C0-393355EE8587}"/>
              </a:ext>
            </a:extLst>
          </p:cNvPr>
          <p:cNvSpPr>
            <a:spLocks noChangeArrowheads="1"/>
          </p:cNvSpPr>
          <p:nvPr userDrawn="1"/>
        </p:nvSpPr>
        <p:spPr bwMode="auto">
          <a:xfrm>
            <a:off x="10711232" y="5594989"/>
            <a:ext cx="521342" cy="529960"/>
          </a:xfrm>
          <a:custGeom>
            <a:avLst/>
            <a:gdLst>
              <a:gd name="T0" fmla="*/ 138063790 w 1068"/>
              <a:gd name="T1" fmla="*/ 132270638 h 1085"/>
              <a:gd name="T2" fmla="*/ 101445222 w 1068"/>
              <a:gd name="T3" fmla="*/ 91591970 h 1085"/>
              <a:gd name="T4" fmla="*/ 113479108 w 1068"/>
              <a:gd name="T5" fmla="*/ 56613527 h 1085"/>
              <a:gd name="T6" fmla="*/ 56674805 w 1068"/>
              <a:gd name="T7" fmla="*/ 0 h 1085"/>
              <a:gd name="T8" fmla="*/ 0 w 1068"/>
              <a:gd name="T9" fmla="*/ 56613527 h 1085"/>
              <a:gd name="T10" fmla="*/ 56674805 w 1068"/>
              <a:gd name="T11" fmla="*/ 113356630 h 1085"/>
              <a:gd name="T12" fmla="*/ 92775744 w 1068"/>
              <a:gd name="T13" fmla="*/ 100401278 h 1085"/>
              <a:gd name="T14" fmla="*/ 128747546 w 1068"/>
              <a:gd name="T15" fmla="*/ 140432430 h 1085"/>
              <a:gd name="T16" fmla="*/ 138063790 w 1068"/>
              <a:gd name="T17" fmla="*/ 132270638 h 1085"/>
              <a:gd name="T18" fmla="*/ 56674805 w 1068"/>
              <a:gd name="T19" fmla="*/ 101178729 h 1085"/>
              <a:gd name="T20" fmla="*/ 12422018 w 1068"/>
              <a:gd name="T21" fmla="*/ 56872678 h 1085"/>
              <a:gd name="T22" fmla="*/ 56674805 w 1068"/>
              <a:gd name="T23" fmla="*/ 12695842 h 1085"/>
              <a:gd name="T24" fmla="*/ 100927593 w 1068"/>
              <a:gd name="T25" fmla="*/ 56872678 h 1085"/>
              <a:gd name="T26" fmla="*/ 56674805 w 1068"/>
              <a:gd name="T27" fmla="*/ 101178729 h 10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8" h="1085">
                <a:moveTo>
                  <a:pt x="1067" y="1021"/>
                </a:moveTo>
                <a:lnTo>
                  <a:pt x="784" y="707"/>
                </a:lnTo>
                <a:cubicBezTo>
                  <a:pt x="842" y="634"/>
                  <a:pt x="877" y="539"/>
                  <a:pt x="877" y="437"/>
                </a:cubicBezTo>
                <a:cubicBezTo>
                  <a:pt x="877" y="195"/>
                  <a:pt x="680" y="0"/>
                  <a:pt x="438" y="0"/>
                </a:cubicBezTo>
                <a:cubicBezTo>
                  <a:pt x="197" y="0"/>
                  <a:pt x="0" y="195"/>
                  <a:pt x="0" y="437"/>
                </a:cubicBezTo>
                <a:cubicBezTo>
                  <a:pt x="0" y="679"/>
                  <a:pt x="197" y="875"/>
                  <a:pt x="438" y="875"/>
                </a:cubicBezTo>
                <a:cubicBezTo>
                  <a:pt x="545" y="875"/>
                  <a:pt x="641" y="838"/>
                  <a:pt x="717" y="775"/>
                </a:cubicBezTo>
                <a:lnTo>
                  <a:pt x="995" y="1084"/>
                </a:lnTo>
                <a:lnTo>
                  <a:pt x="1067" y="1021"/>
                </a:lnTo>
                <a:close/>
                <a:moveTo>
                  <a:pt x="438" y="781"/>
                </a:moveTo>
                <a:cubicBezTo>
                  <a:pt x="250" y="781"/>
                  <a:pt x="96" y="627"/>
                  <a:pt x="96" y="439"/>
                </a:cubicBezTo>
                <a:cubicBezTo>
                  <a:pt x="96" y="251"/>
                  <a:pt x="250" y="98"/>
                  <a:pt x="438" y="98"/>
                </a:cubicBezTo>
                <a:cubicBezTo>
                  <a:pt x="627" y="98"/>
                  <a:pt x="780" y="251"/>
                  <a:pt x="780" y="439"/>
                </a:cubicBezTo>
                <a:cubicBezTo>
                  <a:pt x="780" y="627"/>
                  <a:pt x="627" y="781"/>
                  <a:pt x="438" y="781"/>
                </a:cubicBezTo>
                <a:close/>
              </a:path>
            </a:pathLst>
          </a:custGeom>
          <a:solidFill>
            <a:schemeClr val="accent2">
              <a:lumMod val="20000"/>
              <a:lumOff val="80000"/>
            </a:schemeClr>
          </a:solidFill>
          <a:ln>
            <a:noFill/>
          </a:ln>
          <a:effectLst/>
        </p:spPr>
        <p:txBody>
          <a:bodyPr wrap="none" anchor="ctr"/>
          <a:lstStyle/>
          <a:p>
            <a:endParaRPr lang="en-US" dirty="0"/>
          </a:p>
        </p:txBody>
      </p:sp>
      <p:pic>
        <p:nvPicPr>
          <p:cNvPr id="82" name="Picture 81">
            <a:extLst>
              <a:ext uri="{FF2B5EF4-FFF2-40B4-BE49-F238E27FC236}">
                <a16:creationId xmlns:a16="http://schemas.microsoft.com/office/drawing/2014/main" id="{96A080B6-8206-AC49-B6FA-296577FEB2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730859" y="963038"/>
            <a:ext cx="2015209" cy="3886773"/>
          </a:xfrm>
          <a:prstGeom prst="rect">
            <a:avLst/>
          </a:prstGeom>
        </p:spPr>
      </p:pic>
    </p:spTree>
    <p:extLst>
      <p:ext uri="{BB962C8B-B14F-4D97-AF65-F5344CB8AC3E}">
        <p14:creationId xmlns:p14="http://schemas.microsoft.com/office/powerpoint/2010/main" val="1380997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6" name="Rectangle 5"/>
          <p:cNvSpPr/>
          <p:nvPr userDrawn="1"/>
        </p:nvSpPr>
        <p:spPr>
          <a:xfrm>
            <a:off x="0" y="0"/>
            <a:ext cx="12192000" cy="1235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535021" y="287303"/>
            <a:ext cx="10818779" cy="675735"/>
          </a:xfrm>
        </p:spPr>
        <p:txBody>
          <a:bodyPr>
            <a:noAutofit/>
          </a:bodyPr>
          <a:lstStyle>
            <a:lvl1pPr>
              <a:defRPr sz="4800" b="1">
                <a:solidFill>
                  <a:schemeClr val="bg1"/>
                </a:solidFill>
              </a:defRPr>
            </a:lvl1pPr>
          </a:lstStyle>
          <a:p>
            <a:r>
              <a:rPr lang="en-US"/>
              <a:t>Click to edit Master title style</a:t>
            </a:r>
          </a:p>
        </p:txBody>
      </p:sp>
      <p:cxnSp>
        <p:nvCxnSpPr>
          <p:cNvPr id="8" name="Straight Connector 7"/>
          <p:cNvCxnSpPr/>
          <p:nvPr userDrawn="1"/>
        </p:nvCxnSpPr>
        <p:spPr>
          <a:xfrm>
            <a:off x="0" y="1889492"/>
            <a:ext cx="12192000" cy="0"/>
          </a:xfrm>
          <a:prstGeom prst="line">
            <a:avLst/>
          </a:prstGeom>
          <a:ln w="889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0"/>
          </p:nvPr>
        </p:nvSpPr>
        <p:spPr>
          <a:xfrm>
            <a:off x="3597275" y="1401763"/>
            <a:ext cx="7756525" cy="317500"/>
          </a:xfrm>
        </p:spPr>
        <p:txBody>
          <a:bodyPr>
            <a:noAutofit/>
          </a:bodyPr>
          <a:lstStyle>
            <a:lvl1pPr marL="0" indent="0" algn="l">
              <a:buFontTx/>
              <a:buNone/>
              <a:defRPr sz="2400" b="1"/>
            </a:lvl1pPr>
          </a:lstStyle>
          <a:p>
            <a:pPr lvl="0"/>
            <a:r>
              <a:rPr lang="en-US"/>
              <a:t>Edit Master text styles</a:t>
            </a:r>
          </a:p>
        </p:txBody>
      </p:sp>
      <p:sp>
        <p:nvSpPr>
          <p:cNvPr id="12" name="Text Placeholder 11"/>
          <p:cNvSpPr>
            <a:spLocks noGrp="1"/>
          </p:cNvSpPr>
          <p:nvPr>
            <p:ph type="body" sz="quarter" idx="11"/>
          </p:nvPr>
        </p:nvSpPr>
        <p:spPr>
          <a:xfrm>
            <a:off x="3597275" y="2197100"/>
            <a:ext cx="7756525" cy="2169207"/>
          </a:xfrm>
        </p:spPr>
        <p:txBody>
          <a:bodyPr>
            <a:normAutofit/>
          </a:bodyPr>
          <a:lstStyle>
            <a:lvl1pPr marL="0" indent="0" algn="l">
              <a:buFontTx/>
              <a:buNone/>
              <a:defRPr sz="2400"/>
            </a:lvl1pPr>
          </a:lstStyle>
          <a:p>
            <a:pPr lvl="0"/>
            <a:r>
              <a:rPr lang="en-US"/>
              <a:t>Edit Master text styles</a:t>
            </a:r>
          </a:p>
        </p:txBody>
      </p:sp>
      <p:sp>
        <p:nvSpPr>
          <p:cNvPr id="16" name="Rectangle 15"/>
          <p:cNvSpPr/>
          <p:nvPr userDrawn="1"/>
        </p:nvSpPr>
        <p:spPr>
          <a:xfrm>
            <a:off x="1" y="5292762"/>
            <a:ext cx="2431228" cy="1565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431229" y="5292762"/>
            <a:ext cx="2440192" cy="1565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4871421" y="5292762"/>
            <a:ext cx="2440193" cy="15652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7311615" y="5292762"/>
            <a:ext cx="2440192" cy="1565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9751808" y="5292762"/>
            <a:ext cx="2440192" cy="1565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4849812"/>
            <a:ext cx="2431228"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2431228" y="4849812"/>
            <a:ext cx="2440192" cy="4429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4871420" y="4849812"/>
            <a:ext cx="2440193"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7311614" y="4849812"/>
            <a:ext cx="2440192" cy="4429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9751807" y="4849812"/>
            <a:ext cx="2440192"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6"/>
          <p:cNvSpPr>
            <a:spLocks noGrp="1"/>
          </p:cNvSpPr>
          <p:nvPr>
            <p:ph type="body" sz="quarter" idx="13"/>
          </p:nvPr>
        </p:nvSpPr>
        <p:spPr>
          <a:xfrm>
            <a:off x="114300"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28" name="Text Placeholder 26"/>
          <p:cNvSpPr>
            <a:spLocks noGrp="1"/>
          </p:cNvSpPr>
          <p:nvPr>
            <p:ph type="body" sz="quarter" idx="14"/>
          </p:nvPr>
        </p:nvSpPr>
        <p:spPr>
          <a:xfrm>
            <a:off x="2556164"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29" name="Text Placeholder 26"/>
          <p:cNvSpPr>
            <a:spLocks noGrp="1"/>
          </p:cNvSpPr>
          <p:nvPr>
            <p:ph type="body" sz="quarter" idx="15"/>
          </p:nvPr>
        </p:nvSpPr>
        <p:spPr>
          <a:xfrm>
            <a:off x="4998028"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0" name="Text Placeholder 26"/>
          <p:cNvSpPr>
            <a:spLocks noGrp="1"/>
          </p:cNvSpPr>
          <p:nvPr>
            <p:ph type="body" sz="quarter" idx="16"/>
          </p:nvPr>
        </p:nvSpPr>
        <p:spPr>
          <a:xfrm>
            <a:off x="7429501"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1" name="Text Placeholder 26"/>
          <p:cNvSpPr>
            <a:spLocks noGrp="1"/>
          </p:cNvSpPr>
          <p:nvPr>
            <p:ph type="body" sz="quarter" idx="17"/>
          </p:nvPr>
        </p:nvSpPr>
        <p:spPr>
          <a:xfrm>
            <a:off x="9860973"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2" name="Text Placeholder 26"/>
          <p:cNvSpPr>
            <a:spLocks noGrp="1"/>
          </p:cNvSpPr>
          <p:nvPr>
            <p:ph type="body" sz="quarter" idx="18"/>
          </p:nvPr>
        </p:nvSpPr>
        <p:spPr>
          <a:xfrm>
            <a:off x="114300"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3" name="Text Placeholder 26"/>
          <p:cNvSpPr>
            <a:spLocks noGrp="1"/>
          </p:cNvSpPr>
          <p:nvPr>
            <p:ph type="body" sz="quarter" idx="19"/>
          </p:nvPr>
        </p:nvSpPr>
        <p:spPr>
          <a:xfrm>
            <a:off x="2556164"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4" name="Text Placeholder 26"/>
          <p:cNvSpPr>
            <a:spLocks noGrp="1"/>
          </p:cNvSpPr>
          <p:nvPr>
            <p:ph type="body" sz="quarter" idx="20"/>
          </p:nvPr>
        </p:nvSpPr>
        <p:spPr>
          <a:xfrm>
            <a:off x="4998028"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5" name="Text Placeholder 26"/>
          <p:cNvSpPr>
            <a:spLocks noGrp="1"/>
          </p:cNvSpPr>
          <p:nvPr>
            <p:ph type="body" sz="quarter" idx="21"/>
          </p:nvPr>
        </p:nvSpPr>
        <p:spPr>
          <a:xfrm>
            <a:off x="7429501"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6" name="Text Placeholder 26"/>
          <p:cNvSpPr>
            <a:spLocks noGrp="1"/>
          </p:cNvSpPr>
          <p:nvPr>
            <p:ph type="body" sz="quarter" idx="22"/>
          </p:nvPr>
        </p:nvSpPr>
        <p:spPr>
          <a:xfrm>
            <a:off x="9860973"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grpSp>
        <p:nvGrpSpPr>
          <p:cNvPr id="37" name="Group 36"/>
          <p:cNvGrpSpPr/>
          <p:nvPr userDrawn="1"/>
        </p:nvGrpSpPr>
        <p:grpSpPr>
          <a:xfrm>
            <a:off x="859015" y="5523235"/>
            <a:ext cx="702908" cy="702908"/>
            <a:chOff x="6991350" y="3275013"/>
            <a:chExt cx="560388" cy="560387"/>
          </a:xfrm>
          <a:solidFill>
            <a:schemeClr val="accent2">
              <a:lumMod val="20000"/>
              <a:lumOff val="80000"/>
            </a:schemeClr>
          </a:solidFill>
        </p:grpSpPr>
        <p:sp>
          <p:nvSpPr>
            <p:cNvPr id="38" name="Freeform 17"/>
            <p:cNvSpPr>
              <a:spLocks noChangeArrowheads="1"/>
            </p:cNvSpPr>
            <p:nvPr/>
          </p:nvSpPr>
          <p:spPr bwMode="auto">
            <a:xfrm>
              <a:off x="6991350" y="3275013"/>
              <a:ext cx="560388" cy="560387"/>
            </a:xfrm>
            <a:custGeom>
              <a:avLst/>
              <a:gdLst>
                <a:gd name="T0" fmla="*/ 201562602 w 1557"/>
                <a:gd name="T1" fmla="*/ 91454295 h 1557"/>
                <a:gd name="T2" fmla="*/ 182520567 w 1557"/>
                <a:gd name="T3" fmla="*/ 77075347 h 1557"/>
                <a:gd name="T4" fmla="*/ 190422146 w 1557"/>
                <a:gd name="T5" fmla="*/ 53629072 h 1557"/>
                <a:gd name="T6" fmla="*/ 167105398 w 1557"/>
                <a:gd name="T7" fmla="*/ 47540757 h 1557"/>
                <a:gd name="T8" fmla="*/ 165550924 w 1557"/>
                <a:gd name="T9" fmla="*/ 23057928 h 1557"/>
                <a:gd name="T10" fmla="*/ 141845108 w 1557"/>
                <a:gd name="T11" fmla="*/ 26296439 h 1557"/>
                <a:gd name="T12" fmla="*/ 130704652 w 1557"/>
                <a:gd name="T13" fmla="*/ 4015567 h 1557"/>
                <a:gd name="T14" fmla="*/ 110108144 w 1557"/>
                <a:gd name="T15" fmla="*/ 16192197 h 1557"/>
                <a:gd name="T16" fmla="*/ 91454458 w 1557"/>
                <a:gd name="T17" fmla="*/ 0 h 1557"/>
                <a:gd name="T18" fmla="*/ 77205054 w 1557"/>
                <a:gd name="T19" fmla="*/ 19042001 h 1557"/>
                <a:gd name="T20" fmla="*/ 53499598 w 1557"/>
                <a:gd name="T21" fmla="*/ 11140436 h 1557"/>
                <a:gd name="T22" fmla="*/ 47411272 w 1557"/>
                <a:gd name="T23" fmla="*/ 34457142 h 1557"/>
                <a:gd name="T24" fmla="*/ 23057969 w 1557"/>
                <a:gd name="T25" fmla="*/ 36141182 h 1557"/>
                <a:gd name="T26" fmla="*/ 26166916 w 1557"/>
                <a:gd name="T27" fmla="*/ 59717387 h 1557"/>
                <a:gd name="T28" fmla="*/ 3886005 w 1557"/>
                <a:gd name="T29" fmla="*/ 70857463 h 1557"/>
                <a:gd name="T30" fmla="*/ 16192226 w 1557"/>
                <a:gd name="T31" fmla="*/ 91454295 h 1557"/>
                <a:gd name="T32" fmla="*/ 0 w 1557"/>
                <a:gd name="T33" fmla="*/ 109978018 h 1557"/>
                <a:gd name="T34" fmla="*/ 19042395 w 1557"/>
                <a:gd name="T35" fmla="*/ 124356966 h 1557"/>
                <a:gd name="T36" fmla="*/ 11140456 w 1557"/>
                <a:gd name="T37" fmla="*/ 147932810 h 1557"/>
                <a:gd name="T38" fmla="*/ 34457204 w 1557"/>
                <a:gd name="T39" fmla="*/ 154021125 h 1557"/>
                <a:gd name="T40" fmla="*/ 36011677 w 1557"/>
                <a:gd name="T41" fmla="*/ 178374385 h 1557"/>
                <a:gd name="T42" fmla="*/ 59587924 w 1557"/>
                <a:gd name="T43" fmla="*/ 175265443 h 1557"/>
                <a:gd name="T44" fmla="*/ 70728380 w 1557"/>
                <a:gd name="T45" fmla="*/ 197546315 h 1557"/>
                <a:gd name="T46" fmla="*/ 91454458 w 1557"/>
                <a:gd name="T47" fmla="*/ 185369685 h 1557"/>
                <a:gd name="T48" fmla="*/ 110108144 w 1557"/>
                <a:gd name="T49" fmla="*/ 201561882 h 1557"/>
                <a:gd name="T50" fmla="*/ 124357547 w 1557"/>
                <a:gd name="T51" fmla="*/ 182390312 h 1557"/>
                <a:gd name="T52" fmla="*/ 147933434 w 1557"/>
                <a:gd name="T53" fmla="*/ 190421446 h 1557"/>
                <a:gd name="T54" fmla="*/ 154151329 w 1557"/>
                <a:gd name="T55" fmla="*/ 166975171 h 1557"/>
                <a:gd name="T56" fmla="*/ 178504633 w 1557"/>
                <a:gd name="T57" fmla="*/ 165420700 h 1557"/>
                <a:gd name="T58" fmla="*/ 175266116 w 1557"/>
                <a:gd name="T59" fmla="*/ 141844495 h 1557"/>
                <a:gd name="T60" fmla="*/ 197676597 w 1557"/>
                <a:gd name="T61" fmla="*/ 130704419 h 1557"/>
                <a:gd name="T62" fmla="*/ 185370376 w 1557"/>
                <a:gd name="T63" fmla="*/ 109978018 h 1557"/>
                <a:gd name="T64" fmla="*/ 101040440 w 1557"/>
                <a:gd name="T65" fmla="*/ 170472821 h 1557"/>
                <a:gd name="T66" fmla="*/ 101040440 w 1557"/>
                <a:gd name="T67" fmla="*/ 31089061 h 1557"/>
                <a:gd name="T68" fmla="*/ 101040440 w 1557"/>
                <a:gd name="T69" fmla="*/ 170472821 h 15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7" h="1557">
                  <a:moveTo>
                    <a:pt x="1556" y="849"/>
                  </a:moveTo>
                  <a:lnTo>
                    <a:pt x="1556" y="706"/>
                  </a:lnTo>
                  <a:lnTo>
                    <a:pt x="1431" y="706"/>
                  </a:lnTo>
                  <a:cubicBezTo>
                    <a:pt x="1427" y="667"/>
                    <a:pt x="1419" y="630"/>
                    <a:pt x="1409" y="595"/>
                  </a:cubicBezTo>
                  <a:lnTo>
                    <a:pt x="1526" y="547"/>
                  </a:lnTo>
                  <a:lnTo>
                    <a:pt x="1470" y="414"/>
                  </a:lnTo>
                  <a:lnTo>
                    <a:pt x="1353" y="461"/>
                  </a:lnTo>
                  <a:cubicBezTo>
                    <a:pt x="1335" y="428"/>
                    <a:pt x="1315" y="395"/>
                    <a:pt x="1290" y="367"/>
                  </a:cubicBezTo>
                  <a:lnTo>
                    <a:pt x="1378" y="279"/>
                  </a:lnTo>
                  <a:lnTo>
                    <a:pt x="1278" y="178"/>
                  </a:lnTo>
                  <a:lnTo>
                    <a:pt x="1190" y="266"/>
                  </a:lnTo>
                  <a:cubicBezTo>
                    <a:pt x="1161" y="242"/>
                    <a:pt x="1128" y="221"/>
                    <a:pt x="1095" y="203"/>
                  </a:cubicBezTo>
                  <a:lnTo>
                    <a:pt x="1142" y="86"/>
                  </a:lnTo>
                  <a:lnTo>
                    <a:pt x="1009" y="31"/>
                  </a:lnTo>
                  <a:lnTo>
                    <a:pt x="960" y="147"/>
                  </a:lnTo>
                  <a:cubicBezTo>
                    <a:pt x="923" y="137"/>
                    <a:pt x="886" y="129"/>
                    <a:pt x="850" y="125"/>
                  </a:cubicBezTo>
                  <a:lnTo>
                    <a:pt x="850" y="0"/>
                  </a:lnTo>
                  <a:lnTo>
                    <a:pt x="706" y="0"/>
                  </a:lnTo>
                  <a:lnTo>
                    <a:pt x="706" y="125"/>
                  </a:lnTo>
                  <a:cubicBezTo>
                    <a:pt x="667" y="129"/>
                    <a:pt x="630" y="137"/>
                    <a:pt x="596" y="147"/>
                  </a:cubicBezTo>
                  <a:lnTo>
                    <a:pt x="546" y="31"/>
                  </a:lnTo>
                  <a:lnTo>
                    <a:pt x="413" y="86"/>
                  </a:lnTo>
                  <a:lnTo>
                    <a:pt x="460" y="203"/>
                  </a:lnTo>
                  <a:cubicBezTo>
                    <a:pt x="428" y="221"/>
                    <a:pt x="395" y="242"/>
                    <a:pt x="366" y="266"/>
                  </a:cubicBezTo>
                  <a:lnTo>
                    <a:pt x="278" y="178"/>
                  </a:lnTo>
                  <a:lnTo>
                    <a:pt x="178" y="279"/>
                  </a:lnTo>
                  <a:lnTo>
                    <a:pt x="266" y="367"/>
                  </a:lnTo>
                  <a:cubicBezTo>
                    <a:pt x="241" y="395"/>
                    <a:pt x="221" y="428"/>
                    <a:pt x="202" y="461"/>
                  </a:cubicBezTo>
                  <a:lnTo>
                    <a:pt x="86" y="414"/>
                  </a:lnTo>
                  <a:lnTo>
                    <a:pt x="30" y="547"/>
                  </a:lnTo>
                  <a:lnTo>
                    <a:pt x="147" y="595"/>
                  </a:lnTo>
                  <a:cubicBezTo>
                    <a:pt x="137" y="632"/>
                    <a:pt x="129" y="669"/>
                    <a:pt x="125" y="706"/>
                  </a:cubicBezTo>
                  <a:lnTo>
                    <a:pt x="0" y="706"/>
                  </a:lnTo>
                  <a:lnTo>
                    <a:pt x="0" y="849"/>
                  </a:lnTo>
                  <a:lnTo>
                    <a:pt x="125" y="849"/>
                  </a:lnTo>
                  <a:cubicBezTo>
                    <a:pt x="129" y="888"/>
                    <a:pt x="137" y="925"/>
                    <a:pt x="147" y="960"/>
                  </a:cubicBezTo>
                  <a:lnTo>
                    <a:pt x="30" y="1009"/>
                  </a:lnTo>
                  <a:lnTo>
                    <a:pt x="86" y="1142"/>
                  </a:lnTo>
                  <a:lnTo>
                    <a:pt x="202" y="1095"/>
                  </a:lnTo>
                  <a:cubicBezTo>
                    <a:pt x="221" y="1127"/>
                    <a:pt x="241" y="1160"/>
                    <a:pt x="266" y="1189"/>
                  </a:cubicBezTo>
                  <a:lnTo>
                    <a:pt x="178" y="1277"/>
                  </a:lnTo>
                  <a:lnTo>
                    <a:pt x="278" y="1377"/>
                  </a:lnTo>
                  <a:lnTo>
                    <a:pt x="366" y="1289"/>
                  </a:lnTo>
                  <a:cubicBezTo>
                    <a:pt x="395" y="1314"/>
                    <a:pt x="428" y="1334"/>
                    <a:pt x="460" y="1353"/>
                  </a:cubicBezTo>
                  <a:lnTo>
                    <a:pt x="413" y="1470"/>
                  </a:lnTo>
                  <a:lnTo>
                    <a:pt x="546" y="1525"/>
                  </a:lnTo>
                  <a:lnTo>
                    <a:pt x="596" y="1408"/>
                  </a:lnTo>
                  <a:cubicBezTo>
                    <a:pt x="632" y="1418"/>
                    <a:pt x="669" y="1426"/>
                    <a:pt x="706" y="1431"/>
                  </a:cubicBezTo>
                  <a:lnTo>
                    <a:pt x="706" y="1556"/>
                  </a:lnTo>
                  <a:lnTo>
                    <a:pt x="850" y="1556"/>
                  </a:lnTo>
                  <a:lnTo>
                    <a:pt x="850" y="1431"/>
                  </a:lnTo>
                  <a:cubicBezTo>
                    <a:pt x="889" y="1426"/>
                    <a:pt x="925" y="1418"/>
                    <a:pt x="960" y="1408"/>
                  </a:cubicBezTo>
                  <a:lnTo>
                    <a:pt x="1009" y="1525"/>
                  </a:lnTo>
                  <a:lnTo>
                    <a:pt x="1142" y="1470"/>
                  </a:lnTo>
                  <a:lnTo>
                    <a:pt x="1095" y="1353"/>
                  </a:lnTo>
                  <a:cubicBezTo>
                    <a:pt x="1128" y="1334"/>
                    <a:pt x="1161" y="1314"/>
                    <a:pt x="1190" y="1289"/>
                  </a:cubicBezTo>
                  <a:lnTo>
                    <a:pt x="1278" y="1377"/>
                  </a:lnTo>
                  <a:lnTo>
                    <a:pt x="1378" y="1277"/>
                  </a:lnTo>
                  <a:lnTo>
                    <a:pt x="1290" y="1189"/>
                  </a:lnTo>
                  <a:cubicBezTo>
                    <a:pt x="1315" y="1160"/>
                    <a:pt x="1335" y="1127"/>
                    <a:pt x="1353" y="1095"/>
                  </a:cubicBezTo>
                  <a:lnTo>
                    <a:pt x="1470" y="1142"/>
                  </a:lnTo>
                  <a:lnTo>
                    <a:pt x="1526" y="1009"/>
                  </a:lnTo>
                  <a:lnTo>
                    <a:pt x="1409" y="960"/>
                  </a:lnTo>
                  <a:cubicBezTo>
                    <a:pt x="1419" y="923"/>
                    <a:pt x="1427" y="886"/>
                    <a:pt x="1431" y="849"/>
                  </a:cubicBezTo>
                  <a:lnTo>
                    <a:pt x="1556" y="849"/>
                  </a:lnTo>
                  <a:close/>
                  <a:moveTo>
                    <a:pt x="780" y="1316"/>
                  </a:moveTo>
                  <a:cubicBezTo>
                    <a:pt x="483" y="1316"/>
                    <a:pt x="241" y="1074"/>
                    <a:pt x="241" y="777"/>
                  </a:cubicBezTo>
                  <a:cubicBezTo>
                    <a:pt x="241" y="481"/>
                    <a:pt x="483" y="240"/>
                    <a:pt x="780" y="240"/>
                  </a:cubicBezTo>
                  <a:cubicBezTo>
                    <a:pt x="1077" y="240"/>
                    <a:pt x="1319" y="481"/>
                    <a:pt x="1319" y="777"/>
                  </a:cubicBezTo>
                  <a:cubicBezTo>
                    <a:pt x="1319" y="1074"/>
                    <a:pt x="1077" y="1316"/>
                    <a:pt x="780" y="131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9" name="Freeform 18"/>
            <p:cNvSpPr>
              <a:spLocks noChangeArrowheads="1"/>
            </p:cNvSpPr>
            <p:nvPr/>
          </p:nvSpPr>
          <p:spPr bwMode="auto">
            <a:xfrm>
              <a:off x="7124700" y="3408363"/>
              <a:ext cx="295275" cy="295275"/>
            </a:xfrm>
            <a:custGeom>
              <a:avLst/>
              <a:gdLst>
                <a:gd name="T0" fmla="*/ 53033692 w 821"/>
                <a:gd name="T1" fmla="*/ 0 h 819"/>
                <a:gd name="T2" fmla="*/ 0 w 821"/>
                <a:gd name="T3" fmla="*/ 53033048 h 819"/>
                <a:gd name="T4" fmla="*/ 53033692 w 821"/>
                <a:gd name="T5" fmla="*/ 106325679 h 819"/>
                <a:gd name="T6" fmla="*/ 106067024 w 821"/>
                <a:gd name="T7" fmla="*/ 53033048 h 819"/>
                <a:gd name="T8" fmla="*/ 53033692 w 821"/>
                <a:gd name="T9" fmla="*/ 0 h 819"/>
                <a:gd name="T10" fmla="*/ 53033692 w 821"/>
                <a:gd name="T11" fmla="*/ 90077983 h 819"/>
                <a:gd name="T12" fmla="*/ 16168914 w 821"/>
                <a:gd name="T13" fmla="*/ 53033048 h 819"/>
                <a:gd name="T14" fmla="*/ 53033692 w 821"/>
                <a:gd name="T15" fmla="*/ 16247696 h 819"/>
                <a:gd name="T16" fmla="*/ 89898470 w 821"/>
                <a:gd name="T17" fmla="*/ 53033048 h 819"/>
                <a:gd name="T18" fmla="*/ 53033692 w 821"/>
                <a:gd name="T19" fmla="*/ 90077983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1" h="819">
                  <a:moveTo>
                    <a:pt x="410" y="0"/>
                  </a:moveTo>
                  <a:cubicBezTo>
                    <a:pt x="185" y="0"/>
                    <a:pt x="0" y="183"/>
                    <a:pt x="0" y="408"/>
                  </a:cubicBezTo>
                  <a:cubicBezTo>
                    <a:pt x="0" y="634"/>
                    <a:pt x="185" y="818"/>
                    <a:pt x="410" y="818"/>
                  </a:cubicBezTo>
                  <a:cubicBezTo>
                    <a:pt x="635" y="818"/>
                    <a:pt x="820" y="634"/>
                    <a:pt x="820" y="408"/>
                  </a:cubicBezTo>
                  <a:cubicBezTo>
                    <a:pt x="820" y="183"/>
                    <a:pt x="635" y="0"/>
                    <a:pt x="410" y="0"/>
                  </a:cubicBezTo>
                  <a:close/>
                  <a:moveTo>
                    <a:pt x="410" y="693"/>
                  </a:moveTo>
                  <a:cubicBezTo>
                    <a:pt x="252" y="693"/>
                    <a:pt x="125" y="566"/>
                    <a:pt x="125" y="408"/>
                  </a:cubicBezTo>
                  <a:cubicBezTo>
                    <a:pt x="125" y="251"/>
                    <a:pt x="252" y="125"/>
                    <a:pt x="410" y="125"/>
                  </a:cubicBezTo>
                  <a:cubicBezTo>
                    <a:pt x="568" y="125"/>
                    <a:pt x="695" y="251"/>
                    <a:pt x="695" y="408"/>
                  </a:cubicBezTo>
                  <a:cubicBezTo>
                    <a:pt x="695" y="564"/>
                    <a:pt x="566" y="693"/>
                    <a:pt x="410" y="69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40" name="Freeform 19"/>
          <p:cNvSpPr>
            <a:spLocks noChangeArrowheads="1"/>
          </p:cNvSpPr>
          <p:nvPr userDrawn="1"/>
        </p:nvSpPr>
        <p:spPr bwMode="auto">
          <a:xfrm>
            <a:off x="3300533" y="5529983"/>
            <a:ext cx="701582" cy="670360"/>
          </a:xfrm>
          <a:custGeom>
            <a:avLst/>
            <a:gdLst>
              <a:gd name="T0" fmla="*/ 217915650 w 1691"/>
              <a:gd name="T1" fmla="*/ 79529845 h 1610"/>
              <a:gd name="T2" fmla="*/ 134617743 w 1691"/>
              <a:gd name="T3" fmla="*/ 79529845 h 1610"/>
              <a:gd name="T4" fmla="*/ 109344775 w 1691"/>
              <a:gd name="T5" fmla="*/ 0 h 1610"/>
              <a:gd name="T6" fmla="*/ 83169163 w 1691"/>
              <a:gd name="T7" fmla="*/ 79141154 h 1610"/>
              <a:gd name="T8" fmla="*/ 0 w 1691"/>
              <a:gd name="T9" fmla="*/ 78882026 h 1610"/>
              <a:gd name="T10" fmla="*/ 773542 w 1691"/>
              <a:gd name="T11" fmla="*/ 79529845 h 1610"/>
              <a:gd name="T12" fmla="*/ 0 w 1691"/>
              <a:gd name="T13" fmla="*/ 79529845 h 1610"/>
              <a:gd name="T14" fmla="*/ 67308872 w 1691"/>
              <a:gd name="T15" fmla="*/ 128491276 h 1610"/>
              <a:gd name="T16" fmla="*/ 41778056 w 1691"/>
              <a:gd name="T17" fmla="*/ 208150325 h 1610"/>
              <a:gd name="T18" fmla="*/ 109086928 w 1691"/>
              <a:gd name="T19" fmla="*/ 159059690 h 1610"/>
              <a:gd name="T20" fmla="*/ 175880105 w 1691"/>
              <a:gd name="T21" fmla="*/ 208409453 h 1610"/>
              <a:gd name="T22" fmla="*/ 150478034 w 1691"/>
              <a:gd name="T23" fmla="*/ 128750044 h 1610"/>
              <a:gd name="T24" fmla="*/ 217915650 w 1691"/>
              <a:gd name="T25" fmla="*/ 79529845 h 1610"/>
              <a:gd name="T26" fmla="*/ 153185609 w 1691"/>
              <a:gd name="T27" fmla="*/ 177064016 h 1610"/>
              <a:gd name="T28" fmla="*/ 108829081 w 1691"/>
              <a:gd name="T29" fmla="*/ 144422942 h 1610"/>
              <a:gd name="T30" fmla="*/ 64214347 w 1691"/>
              <a:gd name="T31" fmla="*/ 177064016 h 1610"/>
              <a:gd name="T32" fmla="*/ 81363874 w 1691"/>
              <a:gd name="T33" fmla="*/ 124346315 h 1610"/>
              <a:gd name="T34" fmla="*/ 36749140 w 1691"/>
              <a:gd name="T35" fmla="*/ 91705241 h 1610"/>
              <a:gd name="T36" fmla="*/ 37264834 w 1691"/>
              <a:gd name="T37" fmla="*/ 91705241 h 1610"/>
              <a:gd name="T38" fmla="*/ 36491293 w 1691"/>
              <a:gd name="T39" fmla="*/ 91187346 h 1610"/>
              <a:gd name="T40" fmla="*/ 91679195 w 1691"/>
              <a:gd name="T41" fmla="*/ 91446473 h 1610"/>
              <a:gd name="T42" fmla="*/ 109086928 w 1691"/>
              <a:gd name="T43" fmla="*/ 38728772 h 1610"/>
              <a:gd name="T44" fmla="*/ 125978608 w 1691"/>
              <a:gd name="T45" fmla="*/ 91705241 h 1610"/>
              <a:gd name="T46" fmla="*/ 181424716 w 1691"/>
              <a:gd name="T47" fmla="*/ 91705241 h 1610"/>
              <a:gd name="T48" fmla="*/ 136552135 w 1691"/>
              <a:gd name="T49" fmla="*/ 124605443 h 1610"/>
              <a:gd name="T50" fmla="*/ 153185609 w 1691"/>
              <a:gd name="T51" fmla="*/ 177064016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accent2">
              <a:lumMod val="20000"/>
              <a:lumOff val="80000"/>
            </a:schemeClr>
          </a:solidFill>
          <a:ln>
            <a:noFill/>
          </a:ln>
          <a:effectLst/>
        </p:spPr>
        <p:txBody>
          <a:bodyPr wrap="none" anchor="ctr"/>
          <a:lstStyle/>
          <a:p>
            <a:endParaRPr lang="en-US" dirty="0"/>
          </a:p>
        </p:txBody>
      </p:sp>
      <p:grpSp>
        <p:nvGrpSpPr>
          <p:cNvPr id="41" name="Group 40"/>
          <p:cNvGrpSpPr/>
          <p:nvPr userDrawn="1"/>
        </p:nvGrpSpPr>
        <p:grpSpPr>
          <a:xfrm>
            <a:off x="5863060" y="5554230"/>
            <a:ext cx="457200" cy="646113"/>
            <a:chOff x="3244850" y="4375150"/>
            <a:chExt cx="457200" cy="646113"/>
          </a:xfrm>
          <a:solidFill>
            <a:schemeClr val="accent2">
              <a:lumMod val="75000"/>
            </a:schemeClr>
          </a:solidFill>
        </p:grpSpPr>
        <p:sp>
          <p:nvSpPr>
            <p:cNvPr id="42" name="Freeform 25"/>
            <p:cNvSpPr>
              <a:spLocks noChangeArrowheads="1"/>
            </p:cNvSpPr>
            <p:nvPr/>
          </p:nvSpPr>
          <p:spPr bwMode="auto">
            <a:xfrm>
              <a:off x="3244850" y="4375150"/>
              <a:ext cx="457200" cy="646113"/>
            </a:xfrm>
            <a:custGeom>
              <a:avLst/>
              <a:gdLst>
                <a:gd name="T0" fmla="*/ 0 w 1271"/>
                <a:gd name="T1" fmla="*/ 232699056 h 1793"/>
                <a:gd name="T2" fmla="*/ 0 w 1271"/>
                <a:gd name="T3" fmla="*/ 88820178 h 1793"/>
                <a:gd name="T4" fmla="*/ 20832636 w 1271"/>
                <a:gd name="T5" fmla="*/ 88820178 h 1793"/>
                <a:gd name="T6" fmla="*/ 20832636 w 1271"/>
                <a:gd name="T7" fmla="*/ 61680909 h 1793"/>
                <a:gd name="T8" fmla="*/ 82425498 w 1271"/>
                <a:gd name="T9" fmla="*/ 0 h 1793"/>
                <a:gd name="T10" fmla="*/ 143888502 w 1271"/>
                <a:gd name="T11" fmla="*/ 61680909 h 1793"/>
                <a:gd name="T12" fmla="*/ 143888502 w 1271"/>
                <a:gd name="T13" fmla="*/ 70770454 h 1793"/>
                <a:gd name="T14" fmla="*/ 129266735 w 1271"/>
                <a:gd name="T15" fmla="*/ 70770454 h 1793"/>
                <a:gd name="T16" fmla="*/ 129266735 w 1271"/>
                <a:gd name="T17" fmla="*/ 61680909 h 1793"/>
                <a:gd name="T18" fmla="*/ 82425498 w 1271"/>
                <a:gd name="T19" fmla="*/ 14543849 h 1793"/>
                <a:gd name="T20" fmla="*/ 35454403 w 1271"/>
                <a:gd name="T21" fmla="*/ 61680909 h 1793"/>
                <a:gd name="T22" fmla="*/ 35454403 w 1271"/>
                <a:gd name="T23" fmla="*/ 88820178 h 1793"/>
                <a:gd name="T24" fmla="*/ 164333004 w 1271"/>
                <a:gd name="T25" fmla="*/ 88820178 h 1793"/>
                <a:gd name="T26" fmla="*/ 164333004 w 1271"/>
                <a:gd name="T27" fmla="*/ 232699056 h 1793"/>
                <a:gd name="T28" fmla="*/ 0 w 1271"/>
                <a:gd name="T29" fmla="*/ 232699056 h 1793"/>
                <a:gd name="T30" fmla="*/ 149970233 w 1271"/>
                <a:gd name="T31" fmla="*/ 103364026 h 1793"/>
                <a:gd name="T32" fmla="*/ 14492269 w 1271"/>
                <a:gd name="T33" fmla="*/ 103364026 h 1793"/>
                <a:gd name="T34" fmla="*/ 14492269 w 1271"/>
                <a:gd name="T35" fmla="*/ 218025481 h 1793"/>
                <a:gd name="T36" fmla="*/ 149970233 w 1271"/>
                <a:gd name="T37" fmla="*/ 218025481 h 1793"/>
                <a:gd name="T38" fmla="*/ 149970233 w 1271"/>
                <a:gd name="T39" fmla="*/ 103364026 h 17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71" h="1793">
                  <a:moveTo>
                    <a:pt x="0" y="1792"/>
                  </a:moveTo>
                  <a:lnTo>
                    <a:pt x="0" y="684"/>
                  </a:lnTo>
                  <a:lnTo>
                    <a:pt x="161" y="684"/>
                  </a:lnTo>
                  <a:lnTo>
                    <a:pt x="161" y="475"/>
                  </a:lnTo>
                  <a:cubicBezTo>
                    <a:pt x="161" y="213"/>
                    <a:pt x="374" y="0"/>
                    <a:pt x="637" y="0"/>
                  </a:cubicBezTo>
                  <a:cubicBezTo>
                    <a:pt x="899" y="0"/>
                    <a:pt x="1112" y="213"/>
                    <a:pt x="1112" y="475"/>
                  </a:cubicBezTo>
                  <a:lnTo>
                    <a:pt x="1112" y="545"/>
                  </a:lnTo>
                  <a:lnTo>
                    <a:pt x="999" y="545"/>
                  </a:lnTo>
                  <a:lnTo>
                    <a:pt x="999" y="475"/>
                  </a:lnTo>
                  <a:cubicBezTo>
                    <a:pt x="999" y="274"/>
                    <a:pt x="837" y="112"/>
                    <a:pt x="637" y="112"/>
                  </a:cubicBezTo>
                  <a:cubicBezTo>
                    <a:pt x="436" y="112"/>
                    <a:pt x="274" y="274"/>
                    <a:pt x="274" y="475"/>
                  </a:cubicBezTo>
                  <a:lnTo>
                    <a:pt x="274" y="684"/>
                  </a:lnTo>
                  <a:lnTo>
                    <a:pt x="1270" y="684"/>
                  </a:lnTo>
                  <a:lnTo>
                    <a:pt x="1270" y="1792"/>
                  </a:lnTo>
                  <a:lnTo>
                    <a:pt x="0" y="1792"/>
                  </a:lnTo>
                  <a:close/>
                  <a:moveTo>
                    <a:pt x="1159" y="796"/>
                  </a:moveTo>
                  <a:lnTo>
                    <a:pt x="112" y="796"/>
                  </a:lnTo>
                  <a:lnTo>
                    <a:pt x="112" y="1679"/>
                  </a:lnTo>
                  <a:lnTo>
                    <a:pt x="1159" y="1679"/>
                  </a:lnTo>
                  <a:lnTo>
                    <a:pt x="1159" y="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3" name="Freeform 26"/>
            <p:cNvSpPr>
              <a:spLocks noChangeArrowheads="1"/>
            </p:cNvSpPr>
            <p:nvPr/>
          </p:nvSpPr>
          <p:spPr bwMode="auto">
            <a:xfrm>
              <a:off x="3432175" y="4724400"/>
              <a:ext cx="82550" cy="195263"/>
            </a:xfrm>
            <a:custGeom>
              <a:avLst/>
              <a:gdLst>
                <a:gd name="T0" fmla="*/ 7600343 w 230"/>
                <a:gd name="T1" fmla="*/ 70345932 h 541"/>
                <a:gd name="T2" fmla="*/ 7600343 w 230"/>
                <a:gd name="T3" fmla="*/ 28008149 h 541"/>
                <a:gd name="T4" fmla="*/ 0 w 230"/>
                <a:gd name="T5" fmla="*/ 14850816 h 541"/>
                <a:gd name="T6" fmla="*/ 14814136 w 230"/>
                <a:gd name="T7" fmla="*/ 0 h 541"/>
                <a:gd name="T8" fmla="*/ 29499422 w 230"/>
                <a:gd name="T9" fmla="*/ 14850816 h 541"/>
                <a:gd name="T10" fmla="*/ 21899079 w 230"/>
                <a:gd name="T11" fmla="*/ 28008149 h 541"/>
                <a:gd name="T12" fmla="*/ 21899079 w 230"/>
                <a:gd name="T13" fmla="*/ 70345932 h 541"/>
                <a:gd name="T14" fmla="*/ 7600343 w 230"/>
                <a:gd name="T15" fmla="*/ 70345932 h 5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0" h="541">
                  <a:moveTo>
                    <a:pt x="59" y="540"/>
                  </a:moveTo>
                  <a:lnTo>
                    <a:pt x="59" y="215"/>
                  </a:lnTo>
                  <a:cubicBezTo>
                    <a:pt x="22" y="194"/>
                    <a:pt x="0" y="155"/>
                    <a:pt x="0" y="114"/>
                  </a:cubicBezTo>
                  <a:cubicBezTo>
                    <a:pt x="0" y="51"/>
                    <a:pt x="51" y="0"/>
                    <a:pt x="115" y="0"/>
                  </a:cubicBezTo>
                  <a:cubicBezTo>
                    <a:pt x="178" y="0"/>
                    <a:pt x="229" y="51"/>
                    <a:pt x="229" y="114"/>
                  </a:cubicBezTo>
                  <a:cubicBezTo>
                    <a:pt x="229" y="155"/>
                    <a:pt x="207" y="194"/>
                    <a:pt x="170" y="215"/>
                  </a:cubicBezTo>
                  <a:lnTo>
                    <a:pt x="170" y="540"/>
                  </a:lnTo>
                  <a:lnTo>
                    <a:pt x="59" y="5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44" name="Freeform 24"/>
          <p:cNvSpPr>
            <a:spLocks noChangeArrowheads="1"/>
          </p:cNvSpPr>
          <p:nvPr userDrawn="1"/>
        </p:nvSpPr>
        <p:spPr bwMode="auto">
          <a:xfrm>
            <a:off x="8138680" y="5594494"/>
            <a:ext cx="773980" cy="560388"/>
          </a:xfrm>
          <a:custGeom>
            <a:avLst/>
            <a:gdLst>
              <a:gd name="T0" fmla="*/ 0 w 1488"/>
              <a:gd name="T1" fmla="*/ 139312803 h 1076"/>
              <a:gd name="T2" fmla="*/ 0 w 1488"/>
              <a:gd name="T3" fmla="*/ 0 h 1076"/>
              <a:gd name="T4" fmla="*/ 192216730 w 1488"/>
              <a:gd name="T5" fmla="*/ 0 h 1076"/>
              <a:gd name="T6" fmla="*/ 192216730 w 1488"/>
              <a:gd name="T7" fmla="*/ 139312803 h 1076"/>
              <a:gd name="T8" fmla="*/ 0 w 1488"/>
              <a:gd name="T9" fmla="*/ 139312803 h 1076"/>
              <a:gd name="T10" fmla="*/ 171534521 w 1488"/>
              <a:gd name="T11" fmla="*/ 127131078 h 1076"/>
              <a:gd name="T12" fmla="*/ 125128354 w 1488"/>
              <a:gd name="T13" fmla="*/ 82032522 h 1076"/>
              <a:gd name="T14" fmla="*/ 133918607 w 1488"/>
              <a:gd name="T15" fmla="*/ 73479503 h 1076"/>
              <a:gd name="T16" fmla="*/ 180195342 w 1488"/>
              <a:gd name="T17" fmla="*/ 118577699 h 1076"/>
              <a:gd name="T18" fmla="*/ 180195342 w 1488"/>
              <a:gd name="T19" fmla="*/ 17754382 h 1076"/>
              <a:gd name="T20" fmla="*/ 100051198 w 1488"/>
              <a:gd name="T21" fmla="*/ 79310992 h 1076"/>
              <a:gd name="T22" fmla="*/ 96302334 w 1488"/>
              <a:gd name="T23" fmla="*/ 80606959 h 1076"/>
              <a:gd name="T24" fmla="*/ 92682902 w 1488"/>
              <a:gd name="T25" fmla="*/ 79310992 h 1076"/>
              <a:gd name="T26" fmla="*/ 12150820 w 1488"/>
              <a:gd name="T27" fmla="*/ 18013575 h 1076"/>
              <a:gd name="T28" fmla="*/ 12150820 w 1488"/>
              <a:gd name="T29" fmla="*/ 118836892 h 1076"/>
              <a:gd name="T30" fmla="*/ 58427555 w 1488"/>
              <a:gd name="T31" fmla="*/ 73738696 h 1076"/>
              <a:gd name="T32" fmla="*/ 67217809 w 1488"/>
              <a:gd name="T33" fmla="*/ 82291716 h 1076"/>
              <a:gd name="T34" fmla="*/ 20811641 w 1488"/>
              <a:gd name="T35" fmla="*/ 127390271 h 1076"/>
              <a:gd name="T36" fmla="*/ 171534521 w 1488"/>
              <a:gd name="T37" fmla="*/ 127390271 h 1076"/>
              <a:gd name="T38" fmla="*/ 171534521 w 1488"/>
              <a:gd name="T39" fmla="*/ 127131078 h 1076"/>
              <a:gd name="T40" fmla="*/ 96043829 w 1488"/>
              <a:gd name="T41" fmla="*/ 67129267 h 1076"/>
              <a:gd name="T42" fmla="*/ 168303027 w 1488"/>
              <a:gd name="T43" fmla="*/ 11663339 h 1076"/>
              <a:gd name="T44" fmla="*/ 23526125 w 1488"/>
              <a:gd name="T45" fmla="*/ 11663339 h 1076"/>
              <a:gd name="T46" fmla="*/ 96043829 w 1488"/>
              <a:gd name="T47" fmla="*/ 67129267 h 10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88" h="1076">
                <a:moveTo>
                  <a:pt x="0" y="1075"/>
                </a:moveTo>
                <a:lnTo>
                  <a:pt x="0" y="0"/>
                </a:lnTo>
                <a:lnTo>
                  <a:pt x="1487" y="0"/>
                </a:lnTo>
                <a:lnTo>
                  <a:pt x="1487" y="1075"/>
                </a:lnTo>
                <a:lnTo>
                  <a:pt x="0" y="1075"/>
                </a:lnTo>
                <a:close/>
                <a:moveTo>
                  <a:pt x="1327" y="981"/>
                </a:moveTo>
                <a:lnTo>
                  <a:pt x="968" y="633"/>
                </a:lnTo>
                <a:lnTo>
                  <a:pt x="1036" y="567"/>
                </a:lnTo>
                <a:lnTo>
                  <a:pt x="1394" y="915"/>
                </a:lnTo>
                <a:lnTo>
                  <a:pt x="1394" y="137"/>
                </a:lnTo>
                <a:lnTo>
                  <a:pt x="774" y="612"/>
                </a:lnTo>
                <a:cubicBezTo>
                  <a:pt x="766" y="618"/>
                  <a:pt x="755" y="622"/>
                  <a:pt x="745" y="622"/>
                </a:cubicBezTo>
                <a:cubicBezTo>
                  <a:pt x="735" y="622"/>
                  <a:pt x="725" y="618"/>
                  <a:pt x="717" y="612"/>
                </a:cubicBezTo>
                <a:lnTo>
                  <a:pt x="94" y="139"/>
                </a:lnTo>
                <a:lnTo>
                  <a:pt x="94" y="917"/>
                </a:lnTo>
                <a:lnTo>
                  <a:pt x="452" y="569"/>
                </a:lnTo>
                <a:lnTo>
                  <a:pt x="520" y="635"/>
                </a:lnTo>
                <a:lnTo>
                  <a:pt x="161" y="983"/>
                </a:lnTo>
                <a:lnTo>
                  <a:pt x="1327" y="983"/>
                </a:lnTo>
                <a:lnTo>
                  <a:pt x="1327" y="981"/>
                </a:lnTo>
                <a:close/>
                <a:moveTo>
                  <a:pt x="743" y="518"/>
                </a:moveTo>
                <a:lnTo>
                  <a:pt x="1302" y="90"/>
                </a:lnTo>
                <a:lnTo>
                  <a:pt x="182" y="90"/>
                </a:lnTo>
                <a:lnTo>
                  <a:pt x="743" y="518"/>
                </a:lnTo>
                <a:close/>
              </a:path>
            </a:pathLst>
          </a:custGeom>
          <a:solidFill>
            <a:schemeClr val="accent2">
              <a:lumMod val="20000"/>
              <a:lumOff val="80000"/>
            </a:schemeClr>
          </a:solidFill>
          <a:ln>
            <a:noFill/>
          </a:ln>
          <a:effectLst/>
        </p:spPr>
        <p:txBody>
          <a:bodyPr wrap="none" anchor="ctr"/>
          <a:lstStyle/>
          <a:p>
            <a:endParaRPr lang="en-US" dirty="0"/>
          </a:p>
        </p:txBody>
      </p:sp>
      <p:sp>
        <p:nvSpPr>
          <p:cNvPr id="45" name="Freeform 44"/>
          <p:cNvSpPr>
            <a:spLocks noChangeArrowheads="1"/>
          </p:cNvSpPr>
          <p:nvPr userDrawn="1"/>
        </p:nvSpPr>
        <p:spPr bwMode="auto">
          <a:xfrm>
            <a:off x="10711232" y="5594989"/>
            <a:ext cx="521342" cy="529960"/>
          </a:xfrm>
          <a:custGeom>
            <a:avLst/>
            <a:gdLst>
              <a:gd name="T0" fmla="*/ 138063790 w 1068"/>
              <a:gd name="T1" fmla="*/ 132270638 h 1085"/>
              <a:gd name="T2" fmla="*/ 101445222 w 1068"/>
              <a:gd name="T3" fmla="*/ 91591970 h 1085"/>
              <a:gd name="T4" fmla="*/ 113479108 w 1068"/>
              <a:gd name="T5" fmla="*/ 56613527 h 1085"/>
              <a:gd name="T6" fmla="*/ 56674805 w 1068"/>
              <a:gd name="T7" fmla="*/ 0 h 1085"/>
              <a:gd name="T8" fmla="*/ 0 w 1068"/>
              <a:gd name="T9" fmla="*/ 56613527 h 1085"/>
              <a:gd name="T10" fmla="*/ 56674805 w 1068"/>
              <a:gd name="T11" fmla="*/ 113356630 h 1085"/>
              <a:gd name="T12" fmla="*/ 92775744 w 1068"/>
              <a:gd name="T13" fmla="*/ 100401278 h 1085"/>
              <a:gd name="T14" fmla="*/ 128747546 w 1068"/>
              <a:gd name="T15" fmla="*/ 140432430 h 1085"/>
              <a:gd name="T16" fmla="*/ 138063790 w 1068"/>
              <a:gd name="T17" fmla="*/ 132270638 h 1085"/>
              <a:gd name="T18" fmla="*/ 56674805 w 1068"/>
              <a:gd name="T19" fmla="*/ 101178729 h 1085"/>
              <a:gd name="T20" fmla="*/ 12422018 w 1068"/>
              <a:gd name="T21" fmla="*/ 56872678 h 1085"/>
              <a:gd name="T22" fmla="*/ 56674805 w 1068"/>
              <a:gd name="T23" fmla="*/ 12695842 h 1085"/>
              <a:gd name="T24" fmla="*/ 100927593 w 1068"/>
              <a:gd name="T25" fmla="*/ 56872678 h 1085"/>
              <a:gd name="T26" fmla="*/ 56674805 w 1068"/>
              <a:gd name="T27" fmla="*/ 101178729 h 10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8" h="1085">
                <a:moveTo>
                  <a:pt x="1067" y="1021"/>
                </a:moveTo>
                <a:lnTo>
                  <a:pt x="784" y="707"/>
                </a:lnTo>
                <a:cubicBezTo>
                  <a:pt x="842" y="634"/>
                  <a:pt x="877" y="539"/>
                  <a:pt x="877" y="437"/>
                </a:cubicBezTo>
                <a:cubicBezTo>
                  <a:pt x="877" y="195"/>
                  <a:pt x="680" y="0"/>
                  <a:pt x="438" y="0"/>
                </a:cubicBezTo>
                <a:cubicBezTo>
                  <a:pt x="197" y="0"/>
                  <a:pt x="0" y="195"/>
                  <a:pt x="0" y="437"/>
                </a:cubicBezTo>
                <a:cubicBezTo>
                  <a:pt x="0" y="679"/>
                  <a:pt x="197" y="875"/>
                  <a:pt x="438" y="875"/>
                </a:cubicBezTo>
                <a:cubicBezTo>
                  <a:pt x="545" y="875"/>
                  <a:pt x="641" y="838"/>
                  <a:pt x="717" y="775"/>
                </a:cubicBezTo>
                <a:lnTo>
                  <a:pt x="995" y="1084"/>
                </a:lnTo>
                <a:lnTo>
                  <a:pt x="1067" y="1021"/>
                </a:lnTo>
                <a:close/>
                <a:moveTo>
                  <a:pt x="438" y="781"/>
                </a:moveTo>
                <a:cubicBezTo>
                  <a:pt x="250" y="781"/>
                  <a:pt x="96" y="627"/>
                  <a:pt x="96" y="439"/>
                </a:cubicBezTo>
                <a:cubicBezTo>
                  <a:pt x="96" y="251"/>
                  <a:pt x="250" y="98"/>
                  <a:pt x="438" y="98"/>
                </a:cubicBezTo>
                <a:cubicBezTo>
                  <a:pt x="627" y="98"/>
                  <a:pt x="780" y="251"/>
                  <a:pt x="780" y="439"/>
                </a:cubicBezTo>
                <a:cubicBezTo>
                  <a:pt x="780" y="627"/>
                  <a:pt x="627" y="781"/>
                  <a:pt x="438" y="781"/>
                </a:cubicBezTo>
                <a:close/>
              </a:path>
            </a:pathLst>
          </a:custGeom>
          <a:solidFill>
            <a:schemeClr val="accent2">
              <a:lumMod val="20000"/>
              <a:lumOff val="80000"/>
            </a:schemeClr>
          </a:solidFill>
          <a:ln>
            <a:noFill/>
          </a:ln>
          <a:effectLst/>
        </p:spPr>
        <p:txBody>
          <a:bodyPr wrap="none" anchor="ctr"/>
          <a:lstStyle/>
          <a:p>
            <a:endParaRPr lang="en-US" dirty="0"/>
          </a:p>
        </p:txBody>
      </p:sp>
      <p:pic>
        <p:nvPicPr>
          <p:cNvPr id="46" name="Picture 4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730859" y="963038"/>
            <a:ext cx="2015209" cy="3886773"/>
          </a:xfrm>
          <a:prstGeom prst="rect">
            <a:avLst/>
          </a:prstGeom>
        </p:spPr>
      </p:pic>
    </p:spTree>
    <p:extLst>
      <p:ext uri="{BB962C8B-B14F-4D97-AF65-F5344CB8AC3E}">
        <p14:creationId xmlns:p14="http://schemas.microsoft.com/office/powerpoint/2010/main" val="3497862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Rectangle 5"/>
          <p:cNvSpPr/>
          <p:nvPr userDrawn="1"/>
        </p:nvSpPr>
        <p:spPr>
          <a:xfrm>
            <a:off x="0" y="0"/>
            <a:ext cx="12192000" cy="1235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535021" y="287303"/>
            <a:ext cx="10818779" cy="675735"/>
          </a:xfrm>
        </p:spPr>
        <p:txBody>
          <a:bodyPr>
            <a:noAutofit/>
          </a:bodyPr>
          <a:lstStyle>
            <a:lvl1pPr>
              <a:defRPr sz="4800" b="1">
                <a:solidFill>
                  <a:schemeClr val="bg1"/>
                </a:solidFill>
              </a:defRPr>
            </a:lvl1pPr>
          </a:lstStyle>
          <a:p>
            <a:r>
              <a:rPr lang="en-US"/>
              <a:t>Click to edit Master title style</a:t>
            </a:r>
          </a:p>
        </p:txBody>
      </p:sp>
      <p:cxnSp>
        <p:nvCxnSpPr>
          <p:cNvPr id="8" name="Straight Connector 7"/>
          <p:cNvCxnSpPr/>
          <p:nvPr userDrawn="1"/>
        </p:nvCxnSpPr>
        <p:spPr>
          <a:xfrm>
            <a:off x="0" y="1889492"/>
            <a:ext cx="12192000" cy="0"/>
          </a:xfrm>
          <a:prstGeom prst="line">
            <a:avLst/>
          </a:prstGeom>
          <a:ln w="889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0"/>
          </p:nvPr>
        </p:nvSpPr>
        <p:spPr>
          <a:xfrm>
            <a:off x="3597275" y="1401763"/>
            <a:ext cx="7756525" cy="317500"/>
          </a:xfrm>
        </p:spPr>
        <p:txBody>
          <a:bodyPr>
            <a:noAutofit/>
          </a:bodyPr>
          <a:lstStyle>
            <a:lvl1pPr marL="0" indent="0" algn="l">
              <a:buFontTx/>
              <a:buNone/>
              <a:defRPr sz="2400" b="1"/>
            </a:lvl1pPr>
          </a:lstStyle>
          <a:p>
            <a:pPr lvl="0"/>
            <a:r>
              <a:rPr lang="en-US"/>
              <a:t>Edit Master text styles</a:t>
            </a:r>
          </a:p>
        </p:txBody>
      </p:sp>
      <p:sp>
        <p:nvSpPr>
          <p:cNvPr id="12" name="Text Placeholder 11"/>
          <p:cNvSpPr>
            <a:spLocks noGrp="1"/>
          </p:cNvSpPr>
          <p:nvPr>
            <p:ph type="body" sz="quarter" idx="11"/>
          </p:nvPr>
        </p:nvSpPr>
        <p:spPr>
          <a:xfrm>
            <a:off x="3597275" y="2197100"/>
            <a:ext cx="7756525" cy="2169207"/>
          </a:xfrm>
        </p:spPr>
        <p:txBody>
          <a:bodyPr>
            <a:normAutofit/>
          </a:bodyPr>
          <a:lstStyle>
            <a:lvl1pPr marL="0" indent="0" algn="l">
              <a:buFontTx/>
              <a:buNone/>
              <a:defRPr sz="2400"/>
            </a:lvl1pPr>
          </a:lstStyle>
          <a:p>
            <a:pPr lvl="0"/>
            <a:r>
              <a:rPr lang="en-US"/>
              <a:t>Edit Master text styles</a:t>
            </a:r>
          </a:p>
        </p:txBody>
      </p:sp>
      <p:sp>
        <p:nvSpPr>
          <p:cNvPr id="16" name="Rectangle 15"/>
          <p:cNvSpPr/>
          <p:nvPr userDrawn="1"/>
        </p:nvSpPr>
        <p:spPr>
          <a:xfrm>
            <a:off x="1" y="5292762"/>
            <a:ext cx="2431228" cy="1565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431229" y="5292762"/>
            <a:ext cx="2440192" cy="1565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4871421" y="5292762"/>
            <a:ext cx="2440193" cy="1565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7311615" y="5292762"/>
            <a:ext cx="2440192" cy="15652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9751808" y="5292762"/>
            <a:ext cx="2440192" cy="1565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4849812"/>
            <a:ext cx="2431228"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2431228" y="4849812"/>
            <a:ext cx="2440192" cy="4429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4871420" y="4849812"/>
            <a:ext cx="2440193"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7311614" y="4849812"/>
            <a:ext cx="2440192" cy="4429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9751807" y="4849812"/>
            <a:ext cx="2440192"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6"/>
          <p:cNvSpPr>
            <a:spLocks noGrp="1"/>
          </p:cNvSpPr>
          <p:nvPr>
            <p:ph type="body" sz="quarter" idx="13"/>
          </p:nvPr>
        </p:nvSpPr>
        <p:spPr>
          <a:xfrm>
            <a:off x="114300"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28" name="Text Placeholder 26"/>
          <p:cNvSpPr>
            <a:spLocks noGrp="1"/>
          </p:cNvSpPr>
          <p:nvPr>
            <p:ph type="body" sz="quarter" idx="14"/>
          </p:nvPr>
        </p:nvSpPr>
        <p:spPr>
          <a:xfrm>
            <a:off x="2556164"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29" name="Text Placeholder 26"/>
          <p:cNvSpPr>
            <a:spLocks noGrp="1"/>
          </p:cNvSpPr>
          <p:nvPr>
            <p:ph type="body" sz="quarter" idx="15"/>
          </p:nvPr>
        </p:nvSpPr>
        <p:spPr>
          <a:xfrm>
            <a:off x="4998028"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0" name="Text Placeholder 26"/>
          <p:cNvSpPr>
            <a:spLocks noGrp="1"/>
          </p:cNvSpPr>
          <p:nvPr>
            <p:ph type="body" sz="quarter" idx="16"/>
          </p:nvPr>
        </p:nvSpPr>
        <p:spPr>
          <a:xfrm>
            <a:off x="7429501"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1" name="Text Placeholder 26"/>
          <p:cNvSpPr>
            <a:spLocks noGrp="1"/>
          </p:cNvSpPr>
          <p:nvPr>
            <p:ph type="body" sz="quarter" idx="17"/>
          </p:nvPr>
        </p:nvSpPr>
        <p:spPr>
          <a:xfrm>
            <a:off x="9860973"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2" name="Text Placeholder 26"/>
          <p:cNvSpPr>
            <a:spLocks noGrp="1"/>
          </p:cNvSpPr>
          <p:nvPr>
            <p:ph type="body" sz="quarter" idx="18"/>
          </p:nvPr>
        </p:nvSpPr>
        <p:spPr>
          <a:xfrm>
            <a:off x="114300"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3" name="Text Placeholder 26"/>
          <p:cNvSpPr>
            <a:spLocks noGrp="1"/>
          </p:cNvSpPr>
          <p:nvPr>
            <p:ph type="body" sz="quarter" idx="19"/>
          </p:nvPr>
        </p:nvSpPr>
        <p:spPr>
          <a:xfrm>
            <a:off x="2556164"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4" name="Text Placeholder 26"/>
          <p:cNvSpPr>
            <a:spLocks noGrp="1"/>
          </p:cNvSpPr>
          <p:nvPr>
            <p:ph type="body" sz="quarter" idx="20"/>
          </p:nvPr>
        </p:nvSpPr>
        <p:spPr>
          <a:xfrm>
            <a:off x="4998028"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5" name="Text Placeholder 26"/>
          <p:cNvSpPr>
            <a:spLocks noGrp="1"/>
          </p:cNvSpPr>
          <p:nvPr>
            <p:ph type="body" sz="quarter" idx="21"/>
          </p:nvPr>
        </p:nvSpPr>
        <p:spPr>
          <a:xfrm>
            <a:off x="7429501"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6" name="Text Placeholder 26"/>
          <p:cNvSpPr>
            <a:spLocks noGrp="1"/>
          </p:cNvSpPr>
          <p:nvPr>
            <p:ph type="body" sz="quarter" idx="22"/>
          </p:nvPr>
        </p:nvSpPr>
        <p:spPr>
          <a:xfrm>
            <a:off x="9860973"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grpSp>
        <p:nvGrpSpPr>
          <p:cNvPr id="37" name="Group 36"/>
          <p:cNvGrpSpPr/>
          <p:nvPr userDrawn="1"/>
        </p:nvGrpSpPr>
        <p:grpSpPr>
          <a:xfrm>
            <a:off x="859015" y="5523235"/>
            <a:ext cx="702908" cy="702908"/>
            <a:chOff x="6991350" y="3275013"/>
            <a:chExt cx="560388" cy="560387"/>
          </a:xfrm>
          <a:solidFill>
            <a:schemeClr val="accent2">
              <a:lumMod val="20000"/>
              <a:lumOff val="80000"/>
            </a:schemeClr>
          </a:solidFill>
        </p:grpSpPr>
        <p:sp>
          <p:nvSpPr>
            <p:cNvPr id="38" name="Freeform 17"/>
            <p:cNvSpPr>
              <a:spLocks noChangeArrowheads="1"/>
            </p:cNvSpPr>
            <p:nvPr/>
          </p:nvSpPr>
          <p:spPr bwMode="auto">
            <a:xfrm>
              <a:off x="6991350" y="3275013"/>
              <a:ext cx="560388" cy="560387"/>
            </a:xfrm>
            <a:custGeom>
              <a:avLst/>
              <a:gdLst>
                <a:gd name="T0" fmla="*/ 201562602 w 1557"/>
                <a:gd name="T1" fmla="*/ 91454295 h 1557"/>
                <a:gd name="T2" fmla="*/ 182520567 w 1557"/>
                <a:gd name="T3" fmla="*/ 77075347 h 1557"/>
                <a:gd name="T4" fmla="*/ 190422146 w 1557"/>
                <a:gd name="T5" fmla="*/ 53629072 h 1557"/>
                <a:gd name="T6" fmla="*/ 167105398 w 1557"/>
                <a:gd name="T7" fmla="*/ 47540757 h 1557"/>
                <a:gd name="T8" fmla="*/ 165550924 w 1557"/>
                <a:gd name="T9" fmla="*/ 23057928 h 1557"/>
                <a:gd name="T10" fmla="*/ 141845108 w 1557"/>
                <a:gd name="T11" fmla="*/ 26296439 h 1557"/>
                <a:gd name="T12" fmla="*/ 130704652 w 1557"/>
                <a:gd name="T13" fmla="*/ 4015567 h 1557"/>
                <a:gd name="T14" fmla="*/ 110108144 w 1557"/>
                <a:gd name="T15" fmla="*/ 16192197 h 1557"/>
                <a:gd name="T16" fmla="*/ 91454458 w 1557"/>
                <a:gd name="T17" fmla="*/ 0 h 1557"/>
                <a:gd name="T18" fmla="*/ 77205054 w 1557"/>
                <a:gd name="T19" fmla="*/ 19042001 h 1557"/>
                <a:gd name="T20" fmla="*/ 53499598 w 1557"/>
                <a:gd name="T21" fmla="*/ 11140436 h 1557"/>
                <a:gd name="T22" fmla="*/ 47411272 w 1557"/>
                <a:gd name="T23" fmla="*/ 34457142 h 1557"/>
                <a:gd name="T24" fmla="*/ 23057969 w 1557"/>
                <a:gd name="T25" fmla="*/ 36141182 h 1557"/>
                <a:gd name="T26" fmla="*/ 26166916 w 1557"/>
                <a:gd name="T27" fmla="*/ 59717387 h 1557"/>
                <a:gd name="T28" fmla="*/ 3886005 w 1557"/>
                <a:gd name="T29" fmla="*/ 70857463 h 1557"/>
                <a:gd name="T30" fmla="*/ 16192226 w 1557"/>
                <a:gd name="T31" fmla="*/ 91454295 h 1557"/>
                <a:gd name="T32" fmla="*/ 0 w 1557"/>
                <a:gd name="T33" fmla="*/ 109978018 h 1557"/>
                <a:gd name="T34" fmla="*/ 19042395 w 1557"/>
                <a:gd name="T35" fmla="*/ 124356966 h 1557"/>
                <a:gd name="T36" fmla="*/ 11140456 w 1557"/>
                <a:gd name="T37" fmla="*/ 147932810 h 1557"/>
                <a:gd name="T38" fmla="*/ 34457204 w 1557"/>
                <a:gd name="T39" fmla="*/ 154021125 h 1557"/>
                <a:gd name="T40" fmla="*/ 36011677 w 1557"/>
                <a:gd name="T41" fmla="*/ 178374385 h 1557"/>
                <a:gd name="T42" fmla="*/ 59587924 w 1557"/>
                <a:gd name="T43" fmla="*/ 175265443 h 1557"/>
                <a:gd name="T44" fmla="*/ 70728380 w 1557"/>
                <a:gd name="T45" fmla="*/ 197546315 h 1557"/>
                <a:gd name="T46" fmla="*/ 91454458 w 1557"/>
                <a:gd name="T47" fmla="*/ 185369685 h 1557"/>
                <a:gd name="T48" fmla="*/ 110108144 w 1557"/>
                <a:gd name="T49" fmla="*/ 201561882 h 1557"/>
                <a:gd name="T50" fmla="*/ 124357547 w 1557"/>
                <a:gd name="T51" fmla="*/ 182390312 h 1557"/>
                <a:gd name="T52" fmla="*/ 147933434 w 1557"/>
                <a:gd name="T53" fmla="*/ 190421446 h 1557"/>
                <a:gd name="T54" fmla="*/ 154151329 w 1557"/>
                <a:gd name="T55" fmla="*/ 166975171 h 1557"/>
                <a:gd name="T56" fmla="*/ 178504633 w 1557"/>
                <a:gd name="T57" fmla="*/ 165420700 h 1557"/>
                <a:gd name="T58" fmla="*/ 175266116 w 1557"/>
                <a:gd name="T59" fmla="*/ 141844495 h 1557"/>
                <a:gd name="T60" fmla="*/ 197676597 w 1557"/>
                <a:gd name="T61" fmla="*/ 130704419 h 1557"/>
                <a:gd name="T62" fmla="*/ 185370376 w 1557"/>
                <a:gd name="T63" fmla="*/ 109978018 h 1557"/>
                <a:gd name="T64" fmla="*/ 101040440 w 1557"/>
                <a:gd name="T65" fmla="*/ 170472821 h 1557"/>
                <a:gd name="T66" fmla="*/ 101040440 w 1557"/>
                <a:gd name="T67" fmla="*/ 31089061 h 1557"/>
                <a:gd name="T68" fmla="*/ 101040440 w 1557"/>
                <a:gd name="T69" fmla="*/ 170472821 h 15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7" h="1557">
                  <a:moveTo>
                    <a:pt x="1556" y="849"/>
                  </a:moveTo>
                  <a:lnTo>
                    <a:pt x="1556" y="706"/>
                  </a:lnTo>
                  <a:lnTo>
                    <a:pt x="1431" y="706"/>
                  </a:lnTo>
                  <a:cubicBezTo>
                    <a:pt x="1427" y="667"/>
                    <a:pt x="1419" y="630"/>
                    <a:pt x="1409" y="595"/>
                  </a:cubicBezTo>
                  <a:lnTo>
                    <a:pt x="1526" y="547"/>
                  </a:lnTo>
                  <a:lnTo>
                    <a:pt x="1470" y="414"/>
                  </a:lnTo>
                  <a:lnTo>
                    <a:pt x="1353" y="461"/>
                  </a:lnTo>
                  <a:cubicBezTo>
                    <a:pt x="1335" y="428"/>
                    <a:pt x="1315" y="395"/>
                    <a:pt x="1290" y="367"/>
                  </a:cubicBezTo>
                  <a:lnTo>
                    <a:pt x="1378" y="279"/>
                  </a:lnTo>
                  <a:lnTo>
                    <a:pt x="1278" y="178"/>
                  </a:lnTo>
                  <a:lnTo>
                    <a:pt x="1190" y="266"/>
                  </a:lnTo>
                  <a:cubicBezTo>
                    <a:pt x="1161" y="242"/>
                    <a:pt x="1128" y="221"/>
                    <a:pt x="1095" y="203"/>
                  </a:cubicBezTo>
                  <a:lnTo>
                    <a:pt x="1142" y="86"/>
                  </a:lnTo>
                  <a:lnTo>
                    <a:pt x="1009" y="31"/>
                  </a:lnTo>
                  <a:lnTo>
                    <a:pt x="960" y="147"/>
                  </a:lnTo>
                  <a:cubicBezTo>
                    <a:pt x="923" y="137"/>
                    <a:pt x="886" y="129"/>
                    <a:pt x="850" y="125"/>
                  </a:cubicBezTo>
                  <a:lnTo>
                    <a:pt x="850" y="0"/>
                  </a:lnTo>
                  <a:lnTo>
                    <a:pt x="706" y="0"/>
                  </a:lnTo>
                  <a:lnTo>
                    <a:pt x="706" y="125"/>
                  </a:lnTo>
                  <a:cubicBezTo>
                    <a:pt x="667" y="129"/>
                    <a:pt x="630" y="137"/>
                    <a:pt x="596" y="147"/>
                  </a:cubicBezTo>
                  <a:lnTo>
                    <a:pt x="546" y="31"/>
                  </a:lnTo>
                  <a:lnTo>
                    <a:pt x="413" y="86"/>
                  </a:lnTo>
                  <a:lnTo>
                    <a:pt x="460" y="203"/>
                  </a:lnTo>
                  <a:cubicBezTo>
                    <a:pt x="428" y="221"/>
                    <a:pt x="395" y="242"/>
                    <a:pt x="366" y="266"/>
                  </a:cubicBezTo>
                  <a:lnTo>
                    <a:pt x="278" y="178"/>
                  </a:lnTo>
                  <a:lnTo>
                    <a:pt x="178" y="279"/>
                  </a:lnTo>
                  <a:lnTo>
                    <a:pt x="266" y="367"/>
                  </a:lnTo>
                  <a:cubicBezTo>
                    <a:pt x="241" y="395"/>
                    <a:pt x="221" y="428"/>
                    <a:pt x="202" y="461"/>
                  </a:cubicBezTo>
                  <a:lnTo>
                    <a:pt x="86" y="414"/>
                  </a:lnTo>
                  <a:lnTo>
                    <a:pt x="30" y="547"/>
                  </a:lnTo>
                  <a:lnTo>
                    <a:pt x="147" y="595"/>
                  </a:lnTo>
                  <a:cubicBezTo>
                    <a:pt x="137" y="632"/>
                    <a:pt x="129" y="669"/>
                    <a:pt x="125" y="706"/>
                  </a:cubicBezTo>
                  <a:lnTo>
                    <a:pt x="0" y="706"/>
                  </a:lnTo>
                  <a:lnTo>
                    <a:pt x="0" y="849"/>
                  </a:lnTo>
                  <a:lnTo>
                    <a:pt x="125" y="849"/>
                  </a:lnTo>
                  <a:cubicBezTo>
                    <a:pt x="129" y="888"/>
                    <a:pt x="137" y="925"/>
                    <a:pt x="147" y="960"/>
                  </a:cubicBezTo>
                  <a:lnTo>
                    <a:pt x="30" y="1009"/>
                  </a:lnTo>
                  <a:lnTo>
                    <a:pt x="86" y="1142"/>
                  </a:lnTo>
                  <a:lnTo>
                    <a:pt x="202" y="1095"/>
                  </a:lnTo>
                  <a:cubicBezTo>
                    <a:pt x="221" y="1127"/>
                    <a:pt x="241" y="1160"/>
                    <a:pt x="266" y="1189"/>
                  </a:cubicBezTo>
                  <a:lnTo>
                    <a:pt x="178" y="1277"/>
                  </a:lnTo>
                  <a:lnTo>
                    <a:pt x="278" y="1377"/>
                  </a:lnTo>
                  <a:lnTo>
                    <a:pt x="366" y="1289"/>
                  </a:lnTo>
                  <a:cubicBezTo>
                    <a:pt x="395" y="1314"/>
                    <a:pt x="428" y="1334"/>
                    <a:pt x="460" y="1353"/>
                  </a:cubicBezTo>
                  <a:lnTo>
                    <a:pt x="413" y="1470"/>
                  </a:lnTo>
                  <a:lnTo>
                    <a:pt x="546" y="1525"/>
                  </a:lnTo>
                  <a:lnTo>
                    <a:pt x="596" y="1408"/>
                  </a:lnTo>
                  <a:cubicBezTo>
                    <a:pt x="632" y="1418"/>
                    <a:pt x="669" y="1426"/>
                    <a:pt x="706" y="1431"/>
                  </a:cubicBezTo>
                  <a:lnTo>
                    <a:pt x="706" y="1556"/>
                  </a:lnTo>
                  <a:lnTo>
                    <a:pt x="850" y="1556"/>
                  </a:lnTo>
                  <a:lnTo>
                    <a:pt x="850" y="1431"/>
                  </a:lnTo>
                  <a:cubicBezTo>
                    <a:pt x="889" y="1426"/>
                    <a:pt x="925" y="1418"/>
                    <a:pt x="960" y="1408"/>
                  </a:cubicBezTo>
                  <a:lnTo>
                    <a:pt x="1009" y="1525"/>
                  </a:lnTo>
                  <a:lnTo>
                    <a:pt x="1142" y="1470"/>
                  </a:lnTo>
                  <a:lnTo>
                    <a:pt x="1095" y="1353"/>
                  </a:lnTo>
                  <a:cubicBezTo>
                    <a:pt x="1128" y="1334"/>
                    <a:pt x="1161" y="1314"/>
                    <a:pt x="1190" y="1289"/>
                  </a:cubicBezTo>
                  <a:lnTo>
                    <a:pt x="1278" y="1377"/>
                  </a:lnTo>
                  <a:lnTo>
                    <a:pt x="1378" y="1277"/>
                  </a:lnTo>
                  <a:lnTo>
                    <a:pt x="1290" y="1189"/>
                  </a:lnTo>
                  <a:cubicBezTo>
                    <a:pt x="1315" y="1160"/>
                    <a:pt x="1335" y="1127"/>
                    <a:pt x="1353" y="1095"/>
                  </a:cubicBezTo>
                  <a:lnTo>
                    <a:pt x="1470" y="1142"/>
                  </a:lnTo>
                  <a:lnTo>
                    <a:pt x="1526" y="1009"/>
                  </a:lnTo>
                  <a:lnTo>
                    <a:pt x="1409" y="960"/>
                  </a:lnTo>
                  <a:cubicBezTo>
                    <a:pt x="1419" y="923"/>
                    <a:pt x="1427" y="886"/>
                    <a:pt x="1431" y="849"/>
                  </a:cubicBezTo>
                  <a:lnTo>
                    <a:pt x="1556" y="849"/>
                  </a:lnTo>
                  <a:close/>
                  <a:moveTo>
                    <a:pt x="780" y="1316"/>
                  </a:moveTo>
                  <a:cubicBezTo>
                    <a:pt x="483" y="1316"/>
                    <a:pt x="241" y="1074"/>
                    <a:pt x="241" y="777"/>
                  </a:cubicBezTo>
                  <a:cubicBezTo>
                    <a:pt x="241" y="481"/>
                    <a:pt x="483" y="240"/>
                    <a:pt x="780" y="240"/>
                  </a:cubicBezTo>
                  <a:cubicBezTo>
                    <a:pt x="1077" y="240"/>
                    <a:pt x="1319" y="481"/>
                    <a:pt x="1319" y="777"/>
                  </a:cubicBezTo>
                  <a:cubicBezTo>
                    <a:pt x="1319" y="1074"/>
                    <a:pt x="1077" y="1316"/>
                    <a:pt x="780" y="131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9" name="Freeform 18"/>
            <p:cNvSpPr>
              <a:spLocks noChangeArrowheads="1"/>
            </p:cNvSpPr>
            <p:nvPr/>
          </p:nvSpPr>
          <p:spPr bwMode="auto">
            <a:xfrm>
              <a:off x="7124700" y="3408363"/>
              <a:ext cx="295275" cy="295275"/>
            </a:xfrm>
            <a:custGeom>
              <a:avLst/>
              <a:gdLst>
                <a:gd name="T0" fmla="*/ 53033692 w 821"/>
                <a:gd name="T1" fmla="*/ 0 h 819"/>
                <a:gd name="T2" fmla="*/ 0 w 821"/>
                <a:gd name="T3" fmla="*/ 53033048 h 819"/>
                <a:gd name="T4" fmla="*/ 53033692 w 821"/>
                <a:gd name="T5" fmla="*/ 106325679 h 819"/>
                <a:gd name="T6" fmla="*/ 106067024 w 821"/>
                <a:gd name="T7" fmla="*/ 53033048 h 819"/>
                <a:gd name="T8" fmla="*/ 53033692 w 821"/>
                <a:gd name="T9" fmla="*/ 0 h 819"/>
                <a:gd name="T10" fmla="*/ 53033692 w 821"/>
                <a:gd name="T11" fmla="*/ 90077983 h 819"/>
                <a:gd name="T12" fmla="*/ 16168914 w 821"/>
                <a:gd name="T13" fmla="*/ 53033048 h 819"/>
                <a:gd name="T14" fmla="*/ 53033692 w 821"/>
                <a:gd name="T15" fmla="*/ 16247696 h 819"/>
                <a:gd name="T16" fmla="*/ 89898470 w 821"/>
                <a:gd name="T17" fmla="*/ 53033048 h 819"/>
                <a:gd name="T18" fmla="*/ 53033692 w 821"/>
                <a:gd name="T19" fmla="*/ 90077983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1" h="819">
                  <a:moveTo>
                    <a:pt x="410" y="0"/>
                  </a:moveTo>
                  <a:cubicBezTo>
                    <a:pt x="185" y="0"/>
                    <a:pt x="0" y="183"/>
                    <a:pt x="0" y="408"/>
                  </a:cubicBezTo>
                  <a:cubicBezTo>
                    <a:pt x="0" y="634"/>
                    <a:pt x="185" y="818"/>
                    <a:pt x="410" y="818"/>
                  </a:cubicBezTo>
                  <a:cubicBezTo>
                    <a:pt x="635" y="818"/>
                    <a:pt x="820" y="634"/>
                    <a:pt x="820" y="408"/>
                  </a:cubicBezTo>
                  <a:cubicBezTo>
                    <a:pt x="820" y="183"/>
                    <a:pt x="635" y="0"/>
                    <a:pt x="410" y="0"/>
                  </a:cubicBezTo>
                  <a:close/>
                  <a:moveTo>
                    <a:pt x="410" y="693"/>
                  </a:moveTo>
                  <a:cubicBezTo>
                    <a:pt x="252" y="693"/>
                    <a:pt x="125" y="566"/>
                    <a:pt x="125" y="408"/>
                  </a:cubicBezTo>
                  <a:cubicBezTo>
                    <a:pt x="125" y="251"/>
                    <a:pt x="252" y="125"/>
                    <a:pt x="410" y="125"/>
                  </a:cubicBezTo>
                  <a:cubicBezTo>
                    <a:pt x="568" y="125"/>
                    <a:pt x="695" y="251"/>
                    <a:pt x="695" y="408"/>
                  </a:cubicBezTo>
                  <a:cubicBezTo>
                    <a:pt x="695" y="564"/>
                    <a:pt x="566" y="693"/>
                    <a:pt x="410" y="69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40" name="Freeform 19"/>
          <p:cNvSpPr>
            <a:spLocks noChangeArrowheads="1"/>
          </p:cNvSpPr>
          <p:nvPr userDrawn="1"/>
        </p:nvSpPr>
        <p:spPr bwMode="auto">
          <a:xfrm>
            <a:off x="3300533" y="5529983"/>
            <a:ext cx="701582" cy="670360"/>
          </a:xfrm>
          <a:custGeom>
            <a:avLst/>
            <a:gdLst>
              <a:gd name="T0" fmla="*/ 217915650 w 1691"/>
              <a:gd name="T1" fmla="*/ 79529845 h 1610"/>
              <a:gd name="T2" fmla="*/ 134617743 w 1691"/>
              <a:gd name="T3" fmla="*/ 79529845 h 1610"/>
              <a:gd name="T4" fmla="*/ 109344775 w 1691"/>
              <a:gd name="T5" fmla="*/ 0 h 1610"/>
              <a:gd name="T6" fmla="*/ 83169163 w 1691"/>
              <a:gd name="T7" fmla="*/ 79141154 h 1610"/>
              <a:gd name="T8" fmla="*/ 0 w 1691"/>
              <a:gd name="T9" fmla="*/ 78882026 h 1610"/>
              <a:gd name="T10" fmla="*/ 773542 w 1691"/>
              <a:gd name="T11" fmla="*/ 79529845 h 1610"/>
              <a:gd name="T12" fmla="*/ 0 w 1691"/>
              <a:gd name="T13" fmla="*/ 79529845 h 1610"/>
              <a:gd name="T14" fmla="*/ 67308872 w 1691"/>
              <a:gd name="T15" fmla="*/ 128491276 h 1610"/>
              <a:gd name="T16" fmla="*/ 41778056 w 1691"/>
              <a:gd name="T17" fmla="*/ 208150325 h 1610"/>
              <a:gd name="T18" fmla="*/ 109086928 w 1691"/>
              <a:gd name="T19" fmla="*/ 159059690 h 1610"/>
              <a:gd name="T20" fmla="*/ 175880105 w 1691"/>
              <a:gd name="T21" fmla="*/ 208409453 h 1610"/>
              <a:gd name="T22" fmla="*/ 150478034 w 1691"/>
              <a:gd name="T23" fmla="*/ 128750044 h 1610"/>
              <a:gd name="T24" fmla="*/ 217915650 w 1691"/>
              <a:gd name="T25" fmla="*/ 79529845 h 1610"/>
              <a:gd name="T26" fmla="*/ 153185609 w 1691"/>
              <a:gd name="T27" fmla="*/ 177064016 h 1610"/>
              <a:gd name="T28" fmla="*/ 108829081 w 1691"/>
              <a:gd name="T29" fmla="*/ 144422942 h 1610"/>
              <a:gd name="T30" fmla="*/ 64214347 w 1691"/>
              <a:gd name="T31" fmla="*/ 177064016 h 1610"/>
              <a:gd name="T32" fmla="*/ 81363874 w 1691"/>
              <a:gd name="T33" fmla="*/ 124346315 h 1610"/>
              <a:gd name="T34" fmla="*/ 36749140 w 1691"/>
              <a:gd name="T35" fmla="*/ 91705241 h 1610"/>
              <a:gd name="T36" fmla="*/ 37264834 w 1691"/>
              <a:gd name="T37" fmla="*/ 91705241 h 1610"/>
              <a:gd name="T38" fmla="*/ 36491293 w 1691"/>
              <a:gd name="T39" fmla="*/ 91187346 h 1610"/>
              <a:gd name="T40" fmla="*/ 91679195 w 1691"/>
              <a:gd name="T41" fmla="*/ 91446473 h 1610"/>
              <a:gd name="T42" fmla="*/ 109086928 w 1691"/>
              <a:gd name="T43" fmla="*/ 38728772 h 1610"/>
              <a:gd name="T44" fmla="*/ 125978608 w 1691"/>
              <a:gd name="T45" fmla="*/ 91705241 h 1610"/>
              <a:gd name="T46" fmla="*/ 181424716 w 1691"/>
              <a:gd name="T47" fmla="*/ 91705241 h 1610"/>
              <a:gd name="T48" fmla="*/ 136552135 w 1691"/>
              <a:gd name="T49" fmla="*/ 124605443 h 1610"/>
              <a:gd name="T50" fmla="*/ 153185609 w 1691"/>
              <a:gd name="T51" fmla="*/ 177064016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accent2">
              <a:lumMod val="20000"/>
              <a:lumOff val="80000"/>
            </a:schemeClr>
          </a:solidFill>
          <a:ln>
            <a:noFill/>
          </a:ln>
          <a:effectLst/>
        </p:spPr>
        <p:txBody>
          <a:bodyPr wrap="none" anchor="ctr"/>
          <a:lstStyle/>
          <a:p>
            <a:endParaRPr lang="en-US" dirty="0"/>
          </a:p>
        </p:txBody>
      </p:sp>
      <p:grpSp>
        <p:nvGrpSpPr>
          <p:cNvPr id="41" name="Group 40"/>
          <p:cNvGrpSpPr/>
          <p:nvPr userDrawn="1"/>
        </p:nvGrpSpPr>
        <p:grpSpPr>
          <a:xfrm>
            <a:off x="5863060" y="5554230"/>
            <a:ext cx="457200" cy="646113"/>
            <a:chOff x="3244850" y="4375150"/>
            <a:chExt cx="457200" cy="646113"/>
          </a:xfrm>
          <a:solidFill>
            <a:schemeClr val="accent2">
              <a:lumMod val="20000"/>
              <a:lumOff val="80000"/>
            </a:schemeClr>
          </a:solidFill>
        </p:grpSpPr>
        <p:sp>
          <p:nvSpPr>
            <p:cNvPr id="42" name="Freeform 25"/>
            <p:cNvSpPr>
              <a:spLocks noChangeArrowheads="1"/>
            </p:cNvSpPr>
            <p:nvPr/>
          </p:nvSpPr>
          <p:spPr bwMode="auto">
            <a:xfrm>
              <a:off x="3244850" y="4375150"/>
              <a:ext cx="457200" cy="646113"/>
            </a:xfrm>
            <a:custGeom>
              <a:avLst/>
              <a:gdLst>
                <a:gd name="T0" fmla="*/ 0 w 1271"/>
                <a:gd name="T1" fmla="*/ 232699056 h 1793"/>
                <a:gd name="T2" fmla="*/ 0 w 1271"/>
                <a:gd name="T3" fmla="*/ 88820178 h 1793"/>
                <a:gd name="T4" fmla="*/ 20832636 w 1271"/>
                <a:gd name="T5" fmla="*/ 88820178 h 1793"/>
                <a:gd name="T6" fmla="*/ 20832636 w 1271"/>
                <a:gd name="T7" fmla="*/ 61680909 h 1793"/>
                <a:gd name="T8" fmla="*/ 82425498 w 1271"/>
                <a:gd name="T9" fmla="*/ 0 h 1793"/>
                <a:gd name="T10" fmla="*/ 143888502 w 1271"/>
                <a:gd name="T11" fmla="*/ 61680909 h 1793"/>
                <a:gd name="T12" fmla="*/ 143888502 w 1271"/>
                <a:gd name="T13" fmla="*/ 70770454 h 1793"/>
                <a:gd name="T14" fmla="*/ 129266735 w 1271"/>
                <a:gd name="T15" fmla="*/ 70770454 h 1793"/>
                <a:gd name="T16" fmla="*/ 129266735 w 1271"/>
                <a:gd name="T17" fmla="*/ 61680909 h 1793"/>
                <a:gd name="T18" fmla="*/ 82425498 w 1271"/>
                <a:gd name="T19" fmla="*/ 14543849 h 1793"/>
                <a:gd name="T20" fmla="*/ 35454403 w 1271"/>
                <a:gd name="T21" fmla="*/ 61680909 h 1793"/>
                <a:gd name="T22" fmla="*/ 35454403 w 1271"/>
                <a:gd name="T23" fmla="*/ 88820178 h 1793"/>
                <a:gd name="T24" fmla="*/ 164333004 w 1271"/>
                <a:gd name="T25" fmla="*/ 88820178 h 1793"/>
                <a:gd name="T26" fmla="*/ 164333004 w 1271"/>
                <a:gd name="T27" fmla="*/ 232699056 h 1793"/>
                <a:gd name="T28" fmla="*/ 0 w 1271"/>
                <a:gd name="T29" fmla="*/ 232699056 h 1793"/>
                <a:gd name="T30" fmla="*/ 149970233 w 1271"/>
                <a:gd name="T31" fmla="*/ 103364026 h 1793"/>
                <a:gd name="T32" fmla="*/ 14492269 w 1271"/>
                <a:gd name="T33" fmla="*/ 103364026 h 1793"/>
                <a:gd name="T34" fmla="*/ 14492269 w 1271"/>
                <a:gd name="T35" fmla="*/ 218025481 h 1793"/>
                <a:gd name="T36" fmla="*/ 149970233 w 1271"/>
                <a:gd name="T37" fmla="*/ 218025481 h 1793"/>
                <a:gd name="T38" fmla="*/ 149970233 w 1271"/>
                <a:gd name="T39" fmla="*/ 103364026 h 17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71" h="1793">
                  <a:moveTo>
                    <a:pt x="0" y="1792"/>
                  </a:moveTo>
                  <a:lnTo>
                    <a:pt x="0" y="684"/>
                  </a:lnTo>
                  <a:lnTo>
                    <a:pt x="161" y="684"/>
                  </a:lnTo>
                  <a:lnTo>
                    <a:pt x="161" y="475"/>
                  </a:lnTo>
                  <a:cubicBezTo>
                    <a:pt x="161" y="213"/>
                    <a:pt x="374" y="0"/>
                    <a:pt x="637" y="0"/>
                  </a:cubicBezTo>
                  <a:cubicBezTo>
                    <a:pt x="899" y="0"/>
                    <a:pt x="1112" y="213"/>
                    <a:pt x="1112" y="475"/>
                  </a:cubicBezTo>
                  <a:lnTo>
                    <a:pt x="1112" y="545"/>
                  </a:lnTo>
                  <a:lnTo>
                    <a:pt x="999" y="545"/>
                  </a:lnTo>
                  <a:lnTo>
                    <a:pt x="999" y="475"/>
                  </a:lnTo>
                  <a:cubicBezTo>
                    <a:pt x="999" y="274"/>
                    <a:pt x="837" y="112"/>
                    <a:pt x="637" y="112"/>
                  </a:cubicBezTo>
                  <a:cubicBezTo>
                    <a:pt x="436" y="112"/>
                    <a:pt x="274" y="274"/>
                    <a:pt x="274" y="475"/>
                  </a:cubicBezTo>
                  <a:lnTo>
                    <a:pt x="274" y="684"/>
                  </a:lnTo>
                  <a:lnTo>
                    <a:pt x="1270" y="684"/>
                  </a:lnTo>
                  <a:lnTo>
                    <a:pt x="1270" y="1792"/>
                  </a:lnTo>
                  <a:lnTo>
                    <a:pt x="0" y="1792"/>
                  </a:lnTo>
                  <a:close/>
                  <a:moveTo>
                    <a:pt x="1159" y="796"/>
                  </a:moveTo>
                  <a:lnTo>
                    <a:pt x="112" y="796"/>
                  </a:lnTo>
                  <a:lnTo>
                    <a:pt x="112" y="1679"/>
                  </a:lnTo>
                  <a:lnTo>
                    <a:pt x="1159" y="1679"/>
                  </a:lnTo>
                  <a:lnTo>
                    <a:pt x="1159" y="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3" name="Freeform 26"/>
            <p:cNvSpPr>
              <a:spLocks noChangeArrowheads="1"/>
            </p:cNvSpPr>
            <p:nvPr/>
          </p:nvSpPr>
          <p:spPr bwMode="auto">
            <a:xfrm>
              <a:off x="3432175" y="4724400"/>
              <a:ext cx="82550" cy="195263"/>
            </a:xfrm>
            <a:custGeom>
              <a:avLst/>
              <a:gdLst>
                <a:gd name="T0" fmla="*/ 7600343 w 230"/>
                <a:gd name="T1" fmla="*/ 70345932 h 541"/>
                <a:gd name="T2" fmla="*/ 7600343 w 230"/>
                <a:gd name="T3" fmla="*/ 28008149 h 541"/>
                <a:gd name="T4" fmla="*/ 0 w 230"/>
                <a:gd name="T5" fmla="*/ 14850816 h 541"/>
                <a:gd name="T6" fmla="*/ 14814136 w 230"/>
                <a:gd name="T7" fmla="*/ 0 h 541"/>
                <a:gd name="T8" fmla="*/ 29499422 w 230"/>
                <a:gd name="T9" fmla="*/ 14850816 h 541"/>
                <a:gd name="T10" fmla="*/ 21899079 w 230"/>
                <a:gd name="T11" fmla="*/ 28008149 h 541"/>
                <a:gd name="T12" fmla="*/ 21899079 w 230"/>
                <a:gd name="T13" fmla="*/ 70345932 h 541"/>
                <a:gd name="T14" fmla="*/ 7600343 w 230"/>
                <a:gd name="T15" fmla="*/ 70345932 h 5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0" h="541">
                  <a:moveTo>
                    <a:pt x="59" y="540"/>
                  </a:moveTo>
                  <a:lnTo>
                    <a:pt x="59" y="215"/>
                  </a:lnTo>
                  <a:cubicBezTo>
                    <a:pt x="22" y="194"/>
                    <a:pt x="0" y="155"/>
                    <a:pt x="0" y="114"/>
                  </a:cubicBezTo>
                  <a:cubicBezTo>
                    <a:pt x="0" y="51"/>
                    <a:pt x="51" y="0"/>
                    <a:pt x="115" y="0"/>
                  </a:cubicBezTo>
                  <a:cubicBezTo>
                    <a:pt x="178" y="0"/>
                    <a:pt x="229" y="51"/>
                    <a:pt x="229" y="114"/>
                  </a:cubicBezTo>
                  <a:cubicBezTo>
                    <a:pt x="229" y="155"/>
                    <a:pt x="207" y="194"/>
                    <a:pt x="170" y="215"/>
                  </a:cubicBezTo>
                  <a:lnTo>
                    <a:pt x="170" y="540"/>
                  </a:lnTo>
                  <a:lnTo>
                    <a:pt x="59" y="5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44" name="Freeform 24"/>
          <p:cNvSpPr>
            <a:spLocks noChangeArrowheads="1"/>
          </p:cNvSpPr>
          <p:nvPr userDrawn="1"/>
        </p:nvSpPr>
        <p:spPr bwMode="auto">
          <a:xfrm>
            <a:off x="8138680" y="5594494"/>
            <a:ext cx="773980" cy="560388"/>
          </a:xfrm>
          <a:custGeom>
            <a:avLst/>
            <a:gdLst>
              <a:gd name="T0" fmla="*/ 0 w 1488"/>
              <a:gd name="T1" fmla="*/ 139312803 h 1076"/>
              <a:gd name="T2" fmla="*/ 0 w 1488"/>
              <a:gd name="T3" fmla="*/ 0 h 1076"/>
              <a:gd name="T4" fmla="*/ 192216730 w 1488"/>
              <a:gd name="T5" fmla="*/ 0 h 1076"/>
              <a:gd name="T6" fmla="*/ 192216730 w 1488"/>
              <a:gd name="T7" fmla="*/ 139312803 h 1076"/>
              <a:gd name="T8" fmla="*/ 0 w 1488"/>
              <a:gd name="T9" fmla="*/ 139312803 h 1076"/>
              <a:gd name="T10" fmla="*/ 171534521 w 1488"/>
              <a:gd name="T11" fmla="*/ 127131078 h 1076"/>
              <a:gd name="T12" fmla="*/ 125128354 w 1488"/>
              <a:gd name="T13" fmla="*/ 82032522 h 1076"/>
              <a:gd name="T14" fmla="*/ 133918607 w 1488"/>
              <a:gd name="T15" fmla="*/ 73479503 h 1076"/>
              <a:gd name="T16" fmla="*/ 180195342 w 1488"/>
              <a:gd name="T17" fmla="*/ 118577699 h 1076"/>
              <a:gd name="T18" fmla="*/ 180195342 w 1488"/>
              <a:gd name="T19" fmla="*/ 17754382 h 1076"/>
              <a:gd name="T20" fmla="*/ 100051198 w 1488"/>
              <a:gd name="T21" fmla="*/ 79310992 h 1076"/>
              <a:gd name="T22" fmla="*/ 96302334 w 1488"/>
              <a:gd name="T23" fmla="*/ 80606959 h 1076"/>
              <a:gd name="T24" fmla="*/ 92682902 w 1488"/>
              <a:gd name="T25" fmla="*/ 79310992 h 1076"/>
              <a:gd name="T26" fmla="*/ 12150820 w 1488"/>
              <a:gd name="T27" fmla="*/ 18013575 h 1076"/>
              <a:gd name="T28" fmla="*/ 12150820 w 1488"/>
              <a:gd name="T29" fmla="*/ 118836892 h 1076"/>
              <a:gd name="T30" fmla="*/ 58427555 w 1488"/>
              <a:gd name="T31" fmla="*/ 73738696 h 1076"/>
              <a:gd name="T32" fmla="*/ 67217809 w 1488"/>
              <a:gd name="T33" fmla="*/ 82291716 h 1076"/>
              <a:gd name="T34" fmla="*/ 20811641 w 1488"/>
              <a:gd name="T35" fmla="*/ 127390271 h 1076"/>
              <a:gd name="T36" fmla="*/ 171534521 w 1488"/>
              <a:gd name="T37" fmla="*/ 127390271 h 1076"/>
              <a:gd name="T38" fmla="*/ 171534521 w 1488"/>
              <a:gd name="T39" fmla="*/ 127131078 h 1076"/>
              <a:gd name="T40" fmla="*/ 96043829 w 1488"/>
              <a:gd name="T41" fmla="*/ 67129267 h 1076"/>
              <a:gd name="T42" fmla="*/ 168303027 w 1488"/>
              <a:gd name="T43" fmla="*/ 11663339 h 1076"/>
              <a:gd name="T44" fmla="*/ 23526125 w 1488"/>
              <a:gd name="T45" fmla="*/ 11663339 h 1076"/>
              <a:gd name="T46" fmla="*/ 96043829 w 1488"/>
              <a:gd name="T47" fmla="*/ 67129267 h 10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88" h="1076">
                <a:moveTo>
                  <a:pt x="0" y="1075"/>
                </a:moveTo>
                <a:lnTo>
                  <a:pt x="0" y="0"/>
                </a:lnTo>
                <a:lnTo>
                  <a:pt x="1487" y="0"/>
                </a:lnTo>
                <a:lnTo>
                  <a:pt x="1487" y="1075"/>
                </a:lnTo>
                <a:lnTo>
                  <a:pt x="0" y="1075"/>
                </a:lnTo>
                <a:close/>
                <a:moveTo>
                  <a:pt x="1327" y="981"/>
                </a:moveTo>
                <a:lnTo>
                  <a:pt x="968" y="633"/>
                </a:lnTo>
                <a:lnTo>
                  <a:pt x="1036" y="567"/>
                </a:lnTo>
                <a:lnTo>
                  <a:pt x="1394" y="915"/>
                </a:lnTo>
                <a:lnTo>
                  <a:pt x="1394" y="137"/>
                </a:lnTo>
                <a:lnTo>
                  <a:pt x="774" y="612"/>
                </a:lnTo>
                <a:cubicBezTo>
                  <a:pt x="766" y="618"/>
                  <a:pt x="755" y="622"/>
                  <a:pt x="745" y="622"/>
                </a:cubicBezTo>
                <a:cubicBezTo>
                  <a:pt x="735" y="622"/>
                  <a:pt x="725" y="618"/>
                  <a:pt x="717" y="612"/>
                </a:cubicBezTo>
                <a:lnTo>
                  <a:pt x="94" y="139"/>
                </a:lnTo>
                <a:lnTo>
                  <a:pt x="94" y="917"/>
                </a:lnTo>
                <a:lnTo>
                  <a:pt x="452" y="569"/>
                </a:lnTo>
                <a:lnTo>
                  <a:pt x="520" y="635"/>
                </a:lnTo>
                <a:lnTo>
                  <a:pt x="161" y="983"/>
                </a:lnTo>
                <a:lnTo>
                  <a:pt x="1327" y="983"/>
                </a:lnTo>
                <a:lnTo>
                  <a:pt x="1327" y="981"/>
                </a:lnTo>
                <a:close/>
                <a:moveTo>
                  <a:pt x="743" y="518"/>
                </a:moveTo>
                <a:lnTo>
                  <a:pt x="1302" y="90"/>
                </a:lnTo>
                <a:lnTo>
                  <a:pt x="182" y="90"/>
                </a:lnTo>
                <a:lnTo>
                  <a:pt x="743" y="518"/>
                </a:lnTo>
                <a:close/>
              </a:path>
            </a:pathLst>
          </a:custGeom>
          <a:solidFill>
            <a:schemeClr val="accent2">
              <a:lumMod val="75000"/>
            </a:schemeClr>
          </a:solidFill>
          <a:ln>
            <a:noFill/>
          </a:ln>
          <a:effectLst/>
        </p:spPr>
        <p:txBody>
          <a:bodyPr wrap="none" anchor="ctr"/>
          <a:lstStyle/>
          <a:p>
            <a:endParaRPr lang="en-US" dirty="0"/>
          </a:p>
        </p:txBody>
      </p:sp>
      <p:sp>
        <p:nvSpPr>
          <p:cNvPr id="45" name="Freeform 44"/>
          <p:cNvSpPr>
            <a:spLocks noChangeArrowheads="1"/>
          </p:cNvSpPr>
          <p:nvPr userDrawn="1"/>
        </p:nvSpPr>
        <p:spPr bwMode="auto">
          <a:xfrm>
            <a:off x="10711232" y="5594989"/>
            <a:ext cx="521342" cy="529960"/>
          </a:xfrm>
          <a:custGeom>
            <a:avLst/>
            <a:gdLst>
              <a:gd name="T0" fmla="*/ 138063790 w 1068"/>
              <a:gd name="T1" fmla="*/ 132270638 h 1085"/>
              <a:gd name="T2" fmla="*/ 101445222 w 1068"/>
              <a:gd name="T3" fmla="*/ 91591970 h 1085"/>
              <a:gd name="T4" fmla="*/ 113479108 w 1068"/>
              <a:gd name="T5" fmla="*/ 56613527 h 1085"/>
              <a:gd name="T6" fmla="*/ 56674805 w 1068"/>
              <a:gd name="T7" fmla="*/ 0 h 1085"/>
              <a:gd name="T8" fmla="*/ 0 w 1068"/>
              <a:gd name="T9" fmla="*/ 56613527 h 1085"/>
              <a:gd name="T10" fmla="*/ 56674805 w 1068"/>
              <a:gd name="T11" fmla="*/ 113356630 h 1085"/>
              <a:gd name="T12" fmla="*/ 92775744 w 1068"/>
              <a:gd name="T13" fmla="*/ 100401278 h 1085"/>
              <a:gd name="T14" fmla="*/ 128747546 w 1068"/>
              <a:gd name="T15" fmla="*/ 140432430 h 1085"/>
              <a:gd name="T16" fmla="*/ 138063790 w 1068"/>
              <a:gd name="T17" fmla="*/ 132270638 h 1085"/>
              <a:gd name="T18" fmla="*/ 56674805 w 1068"/>
              <a:gd name="T19" fmla="*/ 101178729 h 1085"/>
              <a:gd name="T20" fmla="*/ 12422018 w 1068"/>
              <a:gd name="T21" fmla="*/ 56872678 h 1085"/>
              <a:gd name="T22" fmla="*/ 56674805 w 1068"/>
              <a:gd name="T23" fmla="*/ 12695842 h 1085"/>
              <a:gd name="T24" fmla="*/ 100927593 w 1068"/>
              <a:gd name="T25" fmla="*/ 56872678 h 1085"/>
              <a:gd name="T26" fmla="*/ 56674805 w 1068"/>
              <a:gd name="T27" fmla="*/ 101178729 h 10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8" h="1085">
                <a:moveTo>
                  <a:pt x="1067" y="1021"/>
                </a:moveTo>
                <a:lnTo>
                  <a:pt x="784" y="707"/>
                </a:lnTo>
                <a:cubicBezTo>
                  <a:pt x="842" y="634"/>
                  <a:pt x="877" y="539"/>
                  <a:pt x="877" y="437"/>
                </a:cubicBezTo>
                <a:cubicBezTo>
                  <a:pt x="877" y="195"/>
                  <a:pt x="680" y="0"/>
                  <a:pt x="438" y="0"/>
                </a:cubicBezTo>
                <a:cubicBezTo>
                  <a:pt x="197" y="0"/>
                  <a:pt x="0" y="195"/>
                  <a:pt x="0" y="437"/>
                </a:cubicBezTo>
                <a:cubicBezTo>
                  <a:pt x="0" y="679"/>
                  <a:pt x="197" y="875"/>
                  <a:pt x="438" y="875"/>
                </a:cubicBezTo>
                <a:cubicBezTo>
                  <a:pt x="545" y="875"/>
                  <a:pt x="641" y="838"/>
                  <a:pt x="717" y="775"/>
                </a:cubicBezTo>
                <a:lnTo>
                  <a:pt x="995" y="1084"/>
                </a:lnTo>
                <a:lnTo>
                  <a:pt x="1067" y="1021"/>
                </a:lnTo>
                <a:close/>
                <a:moveTo>
                  <a:pt x="438" y="781"/>
                </a:moveTo>
                <a:cubicBezTo>
                  <a:pt x="250" y="781"/>
                  <a:pt x="96" y="627"/>
                  <a:pt x="96" y="439"/>
                </a:cubicBezTo>
                <a:cubicBezTo>
                  <a:pt x="96" y="251"/>
                  <a:pt x="250" y="98"/>
                  <a:pt x="438" y="98"/>
                </a:cubicBezTo>
                <a:cubicBezTo>
                  <a:pt x="627" y="98"/>
                  <a:pt x="780" y="251"/>
                  <a:pt x="780" y="439"/>
                </a:cubicBezTo>
                <a:cubicBezTo>
                  <a:pt x="780" y="627"/>
                  <a:pt x="627" y="781"/>
                  <a:pt x="438" y="781"/>
                </a:cubicBezTo>
                <a:close/>
              </a:path>
            </a:pathLst>
          </a:custGeom>
          <a:solidFill>
            <a:schemeClr val="accent2">
              <a:lumMod val="20000"/>
              <a:lumOff val="80000"/>
            </a:schemeClr>
          </a:solidFill>
          <a:ln>
            <a:noFill/>
          </a:ln>
          <a:effectLst/>
        </p:spPr>
        <p:txBody>
          <a:bodyPr wrap="none" anchor="ctr"/>
          <a:lstStyle/>
          <a:p>
            <a:endParaRPr lang="en-US" dirty="0"/>
          </a:p>
        </p:txBody>
      </p:sp>
      <p:pic>
        <p:nvPicPr>
          <p:cNvPr id="46" name="Picture 4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730859" y="963038"/>
            <a:ext cx="2015209" cy="3886773"/>
          </a:xfrm>
          <a:prstGeom prst="rect">
            <a:avLst/>
          </a:prstGeom>
        </p:spPr>
      </p:pic>
    </p:spTree>
    <p:extLst>
      <p:ext uri="{BB962C8B-B14F-4D97-AF65-F5344CB8AC3E}">
        <p14:creationId xmlns:p14="http://schemas.microsoft.com/office/powerpoint/2010/main" val="1699669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Rectangle 5"/>
          <p:cNvSpPr/>
          <p:nvPr userDrawn="1"/>
        </p:nvSpPr>
        <p:spPr>
          <a:xfrm>
            <a:off x="0" y="0"/>
            <a:ext cx="12192000" cy="1235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535021" y="287303"/>
            <a:ext cx="10818779" cy="675735"/>
          </a:xfrm>
        </p:spPr>
        <p:txBody>
          <a:bodyPr>
            <a:noAutofit/>
          </a:bodyPr>
          <a:lstStyle>
            <a:lvl1pPr>
              <a:defRPr sz="4800" b="1">
                <a:solidFill>
                  <a:schemeClr val="bg1"/>
                </a:solidFill>
              </a:defRPr>
            </a:lvl1pPr>
          </a:lstStyle>
          <a:p>
            <a:r>
              <a:rPr lang="en-US"/>
              <a:t>Click to edit Master title style</a:t>
            </a:r>
            <a:endParaRPr lang="en-US" dirty="0"/>
          </a:p>
        </p:txBody>
      </p:sp>
      <p:cxnSp>
        <p:nvCxnSpPr>
          <p:cNvPr id="8" name="Straight Connector 7"/>
          <p:cNvCxnSpPr/>
          <p:nvPr userDrawn="1"/>
        </p:nvCxnSpPr>
        <p:spPr>
          <a:xfrm>
            <a:off x="0" y="1889492"/>
            <a:ext cx="12192000" cy="0"/>
          </a:xfrm>
          <a:prstGeom prst="line">
            <a:avLst/>
          </a:prstGeom>
          <a:ln w="889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0"/>
          </p:nvPr>
        </p:nvSpPr>
        <p:spPr>
          <a:xfrm>
            <a:off x="3597275" y="1401763"/>
            <a:ext cx="7756525" cy="317500"/>
          </a:xfrm>
        </p:spPr>
        <p:txBody>
          <a:bodyPr>
            <a:noAutofit/>
          </a:bodyPr>
          <a:lstStyle>
            <a:lvl1pPr marL="0" indent="0" algn="l">
              <a:buFontTx/>
              <a:buNone/>
              <a:defRPr sz="2400" b="1"/>
            </a:lvl1pPr>
          </a:lstStyle>
          <a:p>
            <a:pPr lvl="0"/>
            <a:r>
              <a:rPr lang="en-US"/>
              <a:t>Edit Master text styles</a:t>
            </a:r>
          </a:p>
        </p:txBody>
      </p:sp>
      <p:sp>
        <p:nvSpPr>
          <p:cNvPr id="12" name="Text Placeholder 11"/>
          <p:cNvSpPr>
            <a:spLocks noGrp="1"/>
          </p:cNvSpPr>
          <p:nvPr>
            <p:ph type="body" sz="quarter" idx="11"/>
          </p:nvPr>
        </p:nvSpPr>
        <p:spPr>
          <a:xfrm>
            <a:off x="3597275" y="2197100"/>
            <a:ext cx="7756525" cy="2169207"/>
          </a:xfrm>
        </p:spPr>
        <p:txBody>
          <a:bodyPr>
            <a:normAutofit/>
          </a:bodyPr>
          <a:lstStyle>
            <a:lvl1pPr marL="0" indent="0" algn="l">
              <a:buFontTx/>
              <a:buNone/>
              <a:defRPr sz="2400"/>
            </a:lvl1pPr>
          </a:lstStyle>
          <a:p>
            <a:pPr lvl="0"/>
            <a:r>
              <a:rPr lang="en-US"/>
              <a:t>Edit Master text styles</a:t>
            </a:r>
          </a:p>
        </p:txBody>
      </p:sp>
      <p:sp>
        <p:nvSpPr>
          <p:cNvPr id="16" name="Rectangle 15"/>
          <p:cNvSpPr/>
          <p:nvPr userDrawn="1"/>
        </p:nvSpPr>
        <p:spPr>
          <a:xfrm>
            <a:off x="1" y="5292762"/>
            <a:ext cx="2431228" cy="1565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2431229" y="5292762"/>
            <a:ext cx="2440192" cy="1565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4871421" y="5292762"/>
            <a:ext cx="2440193" cy="15652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7311615" y="5292762"/>
            <a:ext cx="2440192" cy="1565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9751808" y="5292762"/>
            <a:ext cx="2440192" cy="15652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0" y="4849812"/>
            <a:ext cx="2431228"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2431228" y="4849812"/>
            <a:ext cx="2440192" cy="4429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4871420" y="4849812"/>
            <a:ext cx="2440193"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7311614" y="4849812"/>
            <a:ext cx="2440192" cy="44294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9751807" y="4849812"/>
            <a:ext cx="2440192" cy="4429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6"/>
          <p:cNvSpPr>
            <a:spLocks noGrp="1"/>
          </p:cNvSpPr>
          <p:nvPr>
            <p:ph type="body" sz="quarter" idx="13"/>
          </p:nvPr>
        </p:nvSpPr>
        <p:spPr>
          <a:xfrm>
            <a:off x="114300"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28" name="Text Placeholder 26"/>
          <p:cNvSpPr>
            <a:spLocks noGrp="1"/>
          </p:cNvSpPr>
          <p:nvPr>
            <p:ph type="body" sz="quarter" idx="14"/>
          </p:nvPr>
        </p:nvSpPr>
        <p:spPr>
          <a:xfrm>
            <a:off x="2556164"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29" name="Text Placeholder 26"/>
          <p:cNvSpPr>
            <a:spLocks noGrp="1"/>
          </p:cNvSpPr>
          <p:nvPr>
            <p:ph type="body" sz="quarter" idx="15"/>
          </p:nvPr>
        </p:nvSpPr>
        <p:spPr>
          <a:xfrm>
            <a:off x="4998028"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0" name="Text Placeholder 26"/>
          <p:cNvSpPr>
            <a:spLocks noGrp="1"/>
          </p:cNvSpPr>
          <p:nvPr>
            <p:ph type="body" sz="quarter" idx="16"/>
          </p:nvPr>
        </p:nvSpPr>
        <p:spPr>
          <a:xfrm>
            <a:off x="7429501"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1" name="Text Placeholder 26"/>
          <p:cNvSpPr>
            <a:spLocks noGrp="1"/>
          </p:cNvSpPr>
          <p:nvPr>
            <p:ph type="body" sz="quarter" idx="17"/>
          </p:nvPr>
        </p:nvSpPr>
        <p:spPr>
          <a:xfrm>
            <a:off x="9860973" y="4891377"/>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2" name="Text Placeholder 26"/>
          <p:cNvSpPr>
            <a:spLocks noGrp="1"/>
          </p:cNvSpPr>
          <p:nvPr>
            <p:ph type="body" sz="quarter" idx="18"/>
          </p:nvPr>
        </p:nvSpPr>
        <p:spPr>
          <a:xfrm>
            <a:off x="114300"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3" name="Text Placeholder 26"/>
          <p:cNvSpPr>
            <a:spLocks noGrp="1"/>
          </p:cNvSpPr>
          <p:nvPr>
            <p:ph type="body" sz="quarter" idx="19"/>
          </p:nvPr>
        </p:nvSpPr>
        <p:spPr>
          <a:xfrm>
            <a:off x="2556164"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4" name="Text Placeholder 26"/>
          <p:cNvSpPr>
            <a:spLocks noGrp="1"/>
          </p:cNvSpPr>
          <p:nvPr>
            <p:ph type="body" sz="quarter" idx="20"/>
          </p:nvPr>
        </p:nvSpPr>
        <p:spPr>
          <a:xfrm>
            <a:off x="4998028"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5" name="Text Placeholder 26"/>
          <p:cNvSpPr>
            <a:spLocks noGrp="1"/>
          </p:cNvSpPr>
          <p:nvPr>
            <p:ph type="body" sz="quarter" idx="21"/>
          </p:nvPr>
        </p:nvSpPr>
        <p:spPr>
          <a:xfrm>
            <a:off x="7429501"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sp>
        <p:nvSpPr>
          <p:cNvPr id="36" name="Text Placeholder 26"/>
          <p:cNvSpPr>
            <a:spLocks noGrp="1"/>
          </p:cNvSpPr>
          <p:nvPr>
            <p:ph type="body" sz="quarter" idx="22"/>
          </p:nvPr>
        </p:nvSpPr>
        <p:spPr>
          <a:xfrm>
            <a:off x="9860973" y="6415088"/>
            <a:ext cx="2192338" cy="442912"/>
          </a:xfrm>
        </p:spPr>
        <p:txBody>
          <a:bodyPr>
            <a:normAutofit/>
          </a:bodyPr>
          <a:lstStyle>
            <a:lvl1pPr marL="0" indent="0" algn="ctr">
              <a:buFontTx/>
              <a:buNone/>
              <a:defRPr sz="2000">
                <a:solidFill>
                  <a:schemeClr val="tx1"/>
                </a:solidFill>
              </a:defRPr>
            </a:lvl1pPr>
          </a:lstStyle>
          <a:p>
            <a:pPr lvl="0"/>
            <a:r>
              <a:rPr lang="en-US"/>
              <a:t>Edit Master text styles</a:t>
            </a:r>
          </a:p>
        </p:txBody>
      </p:sp>
      <p:grpSp>
        <p:nvGrpSpPr>
          <p:cNvPr id="37" name="Group 36"/>
          <p:cNvGrpSpPr/>
          <p:nvPr userDrawn="1"/>
        </p:nvGrpSpPr>
        <p:grpSpPr>
          <a:xfrm>
            <a:off x="859015" y="5523235"/>
            <a:ext cx="702908" cy="702908"/>
            <a:chOff x="6991350" y="3275013"/>
            <a:chExt cx="560388" cy="560387"/>
          </a:xfrm>
          <a:solidFill>
            <a:schemeClr val="accent2">
              <a:lumMod val="20000"/>
              <a:lumOff val="80000"/>
            </a:schemeClr>
          </a:solidFill>
        </p:grpSpPr>
        <p:sp>
          <p:nvSpPr>
            <p:cNvPr id="38" name="Freeform 17"/>
            <p:cNvSpPr>
              <a:spLocks noChangeArrowheads="1"/>
            </p:cNvSpPr>
            <p:nvPr/>
          </p:nvSpPr>
          <p:spPr bwMode="auto">
            <a:xfrm>
              <a:off x="6991350" y="3275013"/>
              <a:ext cx="560388" cy="560387"/>
            </a:xfrm>
            <a:custGeom>
              <a:avLst/>
              <a:gdLst>
                <a:gd name="T0" fmla="*/ 201562602 w 1557"/>
                <a:gd name="T1" fmla="*/ 91454295 h 1557"/>
                <a:gd name="T2" fmla="*/ 182520567 w 1557"/>
                <a:gd name="T3" fmla="*/ 77075347 h 1557"/>
                <a:gd name="T4" fmla="*/ 190422146 w 1557"/>
                <a:gd name="T5" fmla="*/ 53629072 h 1557"/>
                <a:gd name="T6" fmla="*/ 167105398 w 1557"/>
                <a:gd name="T7" fmla="*/ 47540757 h 1557"/>
                <a:gd name="T8" fmla="*/ 165550924 w 1557"/>
                <a:gd name="T9" fmla="*/ 23057928 h 1557"/>
                <a:gd name="T10" fmla="*/ 141845108 w 1557"/>
                <a:gd name="T11" fmla="*/ 26296439 h 1557"/>
                <a:gd name="T12" fmla="*/ 130704652 w 1557"/>
                <a:gd name="T13" fmla="*/ 4015567 h 1557"/>
                <a:gd name="T14" fmla="*/ 110108144 w 1557"/>
                <a:gd name="T15" fmla="*/ 16192197 h 1557"/>
                <a:gd name="T16" fmla="*/ 91454458 w 1557"/>
                <a:gd name="T17" fmla="*/ 0 h 1557"/>
                <a:gd name="T18" fmla="*/ 77205054 w 1557"/>
                <a:gd name="T19" fmla="*/ 19042001 h 1557"/>
                <a:gd name="T20" fmla="*/ 53499598 w 1557"/>
                <a:gd name="T21" fmla="*/ 11140436 h 1557"/>
                <a:gd name="T22" fmla="*/ 47411272 w 1557"/>
                <a:gd name="T23" fmla="*/ 34457142 h 1557"/>
                <a:gd name="T24" fmla="*/ 23057969 w 1557"/>
                <a:gd name="T25" fmla="*/ 36141182 h 1557"/>
                <a:gd name="T26" fmla="*/ 26166916 w 1557"/>
                <a:gd name="T27" fmla="*/ 59717387 h 1557"/>
                <a:gd name="T28" fmla="*/ 3886005 w 1557"/>
                <a:gd name="T29" fmla="*/ 70857463 h 1557"/>
                <a:gd name="T30" fmla="*/ 16192226 w 1557"/>
                <a:gd name="T31" fmla="*/ 91454295 h 1557"/>
                <a:gd name="T32" fmla="*/ 0 w 1557"/>
                <a:gd name="T33" fmla="*/ 109978018 h 1557"/>
                <a:gd name="T34" fmla="*/ 19042395 w 1557"/>
                <a:gd name="T35" fmla="*/ 124356966 h 1557"/>
                <a:gd name="T36" fmla="*/ 11140456 w 1557"/>
                <a:gd name="T37" fmla="*/ 147932810 h 1557"/>
                <a:gd name="T38" fmla="*/ 34457204 w 1557"/>
                <a:gd name="T39" fmla="*/ 154021125 h 1557"/>
                <a:gd name="T40" fmla="*/ 36011677 w 1557"/>
                <a:gd name="T41" fmla="*/ 178374385 h 1557"/>
                <a:gd name="T42" fmla="*/ 59587924 w 1557"/>
                <a:gd name="T43" fmla="*/ 175265443 h 1557"/>
                <a:gd name="T44" fmla="*/ 70728380 w 1557"/>
                <a:gd name="T45" fmla="*/ 197546315 h 1557"/>
                <a:gd name="T46" fmla="*/ 91454458 w 1557"/>
                <a:gd name="T47" fmla="*/ 185369685 h 1557"/>
                <a:gd name="T48" fmla="*/ 110108144 w 1557"/>
                <a:gd name="T49" fmla="*/ 201561882 h 1557"/>
                <a:gd name="T50" fmla="*/ 124357547 w 1557"/>
                <a:gd name="T51" fmla="*/ 182390312 h 1557"/>
                <a:gd name="T52" fmla="*/ 147933434 w 1557"/>
                <a:gd name="T53" fmla="*/ 190421446 h 1557"/>
                <a:gd name="T54" fmla="*/ 154151329 w 1557"/>
                <a:gd name="T55" fmla="*/ 166975171 h 1557"/>
                <a:gd name="T56" fmla="*/ 178504633 w 1557"/>
                <a:gd name="T57" fmla="*/ 165420700 h 1557"/>
                <a:gd name="T58" fmla="*/ 175266116 w 1557"/>
                <a:gd name="T59" fmla="*/ 141844495 h 1557"/>
                <a:gd name="T60" fmla="*/ 197676597 w 1557"/>
                <a:gd name="T61" fmla="*/ 130704419 h 1557"/>
                <a:gd name="T62" fmla="*/ 185370376 w 1557"/>
                <a:gd name="T63" fmla="*/ 109978018 h 1557"/>
                <a:gd name="T64" fmla="*/ 101040440 w 1557"/>
                <a:gd name="T65" fmla="*/ 170472821 h 1557"/>
                <a:gd name="T66" fmla="*/ 101040440 w 1557"/>
                <a:gd name="T67" fmla="*/ 31089061 h 1557"/>
                <a:gd name="T68" fmla="*/ 101040440 w 1557"/>
                <a:gd name="T69" fmla="*/ 170472821 h 15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57" h="1557">
                  <a:moveTo>
                    <a:pt x="1556" y="849"/>
                  </a:moveTo>
                  <a:lnTo>
                    <a:pt x="1556" y="706"/>
                  </a:lnTo>
                  <a:lnTo>
                    <a:pt x="1431" y="706"/>
                  </a:lnTo>
                  <a:cubicBezTo>
                    <a:pt x="1427" y="667"/>
                    <a:pt x="1419" y="630"/>
                    <a:pt x="1409" y="595"/>
                  </a:cubicBezTo>
                  <a:lnTo>
                    <a:pt x="1526" y="547"/>
                  </a:lnTo>
                  <a:lnTo>
                    <a:pt x="1470" y="414"/>
                  </a:lnTo>
                  <a:lnTo>
                    <a:pt x="1353" y="461"/>
                  </a:lnTo>
                  <a:cubicBezTo>
                    <a:pt x="1335" y="428"/>
                    <a:pt x="1315" y="395"/>
                    <a:pt x="1290" y="367"/>
                  </a:cubicBezTo>
                  <a:lnTo>
                    <a:pt x="1378" y="279"/>
                  </a:lnTo>
                  <a:lnTo>
                    <a:pt x="1278" y="178"/>
                  </a:lnTo>
                  <a:lnTo>
                    <a:pt x="1190" y="266"/>
                  </a:lnTo>
                  <a:cubicBezTo>
                    <a:pt x="1161" y="242"/>
                    <a:pt x="1128" y="221"/>
                    <a:pt x="1095" y="203"/>
                  </a:cubicBezTo>
                  <a:lnTo>
                    <a:pt x="1142" y="86"/>
                  </a:lnTo>
                  <a:lnTo>
                    <a:pt x="1009" y="31"/>
                  </a:lnTo>
                  <a:lnTo>
                    <a:pt x="960" y="147"/>
                  </a:lnTo>
                  <a:cubicBezTo>
                    <a:pt x="923" y="137"/>
                    <a:pt x="886" y="129"/>
                    <a:pt x="850" y="125"/>
                  </a:cubicBezTo>
                  <a:lnTo>
                    <a:pt x="850" y="0"/>
                  </a:lnTo>
                  <a:lnTo>
                    <a:pt x="706" y="0"/>
                  </a:lnTo>
                  <a:lnTo>
                    <a:pt x="706" y="125"/>
                  </a:lnTo>
                  <a:cubicBezTo>
                    <a:pt x="667" y="129"/>
                    <a:pt x="630" y="137"/>
                    <a:pt x="596" y="147"/>
                  </a:cubicBezTo>
                  <a:lnTo>
                    <a:pt x="546" y="31"/>
                  </a:lnTo>
                  <a:lnTo>
                    <a:pt x="413" y="86"/>
                  </a:lnTo>
                  <a:lnTo>
                    <a:pt x="460" y="203"/>
                  </a:lnTo>
                  <a:cubicBezTo>
                    <a:pt x="428" y="221"/>
                    <a:pt x="395" y="242"/>
                    <a:pt x="366" y="266"/>
                  </a:cubicBezTo>
                  <a:lnTo>
                    <a:pt x="278" y="178"/>
                  </a:lnTo>
                  <a:lnTo>
                    <a:pt x="178" y="279"/>
                  </a:lnTo>
                  <a:lnTo>
                    <a:pt x="266" y="367"/>
                  </a:lnTo>
                  <a:cubicBezTo>
                    <a:pt x="241" y="395"/>
                    <a:pt x="221" y="428"/>
                    <a:pt x="202" y="461"/>
                  </a:cubicBezTo>
                  <a:lnTo>
                    <a:pt x="86" y="414"/>
                  </a:lnTo>
                  <a:lnTo>
                    <a:pt x="30" y="547"/>
                  </a:lnTo>
                  <a:lnTo>
                    <a:pt x="147" y="595"/>
                  </a:lnTo>
                  <a:cubicBezTo>
                    <a:pt x="137" y="632"/>
                    <a:pt x="129" y="669"/>
                    <a:pt x="125" y="706"/>
                  </a:cubicBezTo>
                  <a:lnTo>
                    <a:pt x="0" y="706"/>
                  </a:lnTo>
                  <a:lnTo>
                    <a:pt x="0" y="849"/>
                  </a:lnTo>
                  <a:lnTo>
                    <a:pt x="125" y="849"/>
                  </a:lnTo>
                  <a:cubicBezTo>
                    <a:pt x="129" y="888"/>
                    <a:pt x="137" y="925"/>
                    <a:pt x="147" y="960"/>
                  </a:cubicBezTo>
                  <a:lnTo>
                    <a:pt x="30" y="1009"/>
                  </a:lnTo>
                  <a:lnTo>
                    <a:pt x="86" y="1142"/>
                  </a:lnTo>
                  <a:lnTo>
                    <a:pt x="202" y="1095"/>
                  </a:lnTo>
                  <a:cubicBezTo>
                    <a:pt x="221" y="1127"/>
                    <a:pt x="241" y="1160"/>
                    <a:pt x="266" y="1189"/>
                  </a:cubicBezTo>
                  <a:lnTo>
                    <a:pt x="178" y="1277"/>
                  </a:lnTo>
                  <a:lnTo>
                    <a:pt x="278" y="1377"/>
                  </a:lnTo>
                  <a:lnTo>
                    <a:pt x="366" y="1289"/>
                  </a:lnTo>
                  <a:cubicBezTo>
                    <a:pt x="395" y="1314"/>
                    <a:pt x="428" y="1334"/>
                    <a:pt x="460" y="1353"/>
                  </a:cubicBezTo>
                  <a:lnTo>
                    <a:pt x="413" y="1470"/>
                  </a:lnTo>
                  <a:lnTo>
                    <a:pt x="546" y="1525"/>
                  </a:lnTo>
                  <a:lnTo>
                    <a:pt x="596" y="1408"/>
                  </a:lnTo>
                  <a:cubicBezTo>
                    <a:pt x="632" y="1418"/>
                    <a:pt x="669" y="1426"/>
                    <a:pt x="706" y="1431"/>
                  </a:cubicBezTo>
                  <a:lnTo>
                    <a:pt x="706" y="1556"/>
                  </a:lnTo>
                  <a:lnTo>
                    <a:pt x="850" y="1556"/>
                  </a:lnTo>
                  <a:lnTo>
                    <a:pt x="850" y="1431"/>
                  </a:lnTo>
                  <a:cubicBezTo>
                    <a:pt x="889" y="1426"/>
                    <a:pt x="925" y="1418"/>
                    <a:pt x="960" y="1408"/>
                  </a:cubicBezTo>
                  <a:lnTo>
                    <a:pt x="1009" y="1525"/>
                  </a:lnTo>
                  <a:lnTo>
                    <a:pt x="1142" y="1470"/>
                  </a:lnTo>
                  <a:lnTo>
                    <a:pt x="1095" y="1353"/>
                  </a:lnTo>
                  <a:cubicBezTo>
                    <a:pt x="1128" y="1334"/>
                    <a:pt x="1161" y="1314"/>
                    <a:pt x="1190" y="1289"/>
                  </a:cubicBezTo>
                  <a:lnTo>
                    <a:pt x="1278" y="1377"/>
                  </a:lnTo>
                  <a:lnTo>
                    <a:pt x="1378" y="1277"/>
                  </a:lnTo>
                  <a:lnTo>
                    <a:pt x="1290" y="1189"/>
                  </a:lnTo>
                  <a:cubicBezTo>
                    <a:pt x="1315" y="1160"/>
                    <a:pt x="1335" y="1127"/>
                    <a:pt x="1353" y="1095"/>
                  </a:cubicBezTo>
                  <a:lnTo>
                    <a:pt x="1470" y="1142"/>
                  </a:lnTo>
                  <a:lnTo>
                    <a:pt x="1526" y="1009"/>
                  </a:lnTo>
                  <a:lnTo>
                    <a:pt x="1409" y="960"/>
                  </a:lnTo>
                  <a:cubicBezTo>
                    <a:pt x="1419" y="923"/>
                    <a:pt x="1427" y="886"/>
                    <a:pt x="1431" y="849"/>
                  </a:cubicBezTo>
                  <a:lnTo>
                    <a:pt x="1556" y="849"/>
                  </a:lnTo>
                  <a:close/>
                  <a:moveTo>
                    <a:pt x="780" y="1316"/>
                  </a:moveTo>
                  <a:cubicBezTo>
                    <a:pt x="483" y="1316"/>
                    <a:pt x="241" y="1074"/>
                    <a:pt x="241" y="777"/>
                  </a:cubicBezTo>
                  <a:cubicBezTo>
                    <a:pt x="241" y="481"/>
                    <a:pt x="483" y="240"/>
                    <a:pt x="780" y="240"/>
                  </a:cubicBezTo>
                  <a:cubicBezTo>
                    <a:pt x="1077" y="240"/>
                    <a:pt x="1319" y="481"/>
                    <a:pt x="1319" y="777"/>
                  </a:cubicBezTo>
                  <a:cubicBezTo>
                    <a:pt x="1319" y="1074"/>
                    <a:pt x="1077" y="1316"/>
                    <a:pt x="780" y="131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9" name="Freeform 18"/>
            <p:cNvSpPr>
              <a:spLocks noChangeArrowheads="1"/>
            </p:cNvSpPr>
            <p:nvPr/>
          </p:nvSpPr>
          <p:spPr bwMode="auto">
            <a:xfrm>
              <a:off x="7124700" y="3408363"/>
              <a:ext cx="295275" cy="295275"/>
            </a:xfrm>
            <a:custGeom>
              <a:avLst/>
              <a:gdLst>
                <a:gd name="T0" fmla="*/ 53033692 w 821"/>
                <a:gd name="T1" fmla="*/ 0 h 819"/>
                <a:gd name="T2" fmla="*/ 0 w 821"/>
                <a:gd name="T3" fmla="*/ 53033048 h 819"/>
                <a:gd name="T4" fmla="*/ 53033692 w 821"/>
                <a:gd name="T5" fmla="*/ 106325679 h 819"/>
                <a:gd name="T6" fmla="*/ 106067024 w 821"/>
                <a:gd name="T7" fmla="*/ 53033048 h 819"/>
                <a:gd name="T8" fmla="*/ 53033692 w 821"/>
                <a:gd name="T9" fmla="*/ 0 h 819"/>
                <a:gd name="T10" fmla="*/ 53033692 w 821"/>
                <a:gd name="T11" fmla="*/ 90077983 h 819"/>
                <a:gd name="T12" fmla="*/ 16168914 w 821"/>
                <a:gd name="T13" fmla="*/ 53033048 h 819"/>
                <a:gd name="T14" fmla="*/ 53033692 w 821"/>
                <a:gd name="T15" fmla="*/ 16247696 h 819"/>
                <a:gd name="T16" fmla="*/ 89898470 w 821"/>
                <a:gd name="T17" fmla="*/ 53033048 h 819"/>
                <a:gd name="T18" fmla="*/ 53033692 w 821"/>
                <a:gd name="T19" fmla="*/ 90077983 h 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21" h="819">
                  <a:moveTo>
                    <a:pt x="410" y="0"/>
                  </a:moveTo>
                  <a:cubicBezTo>
                    <a:pt x="185" y="0"/>
                    <a:pt x="0" y="183"/>
                    <a:pt x="0" y="408"/>
                  </a:cubicBezTo>
                  <a:cubicBezTo>
                    <a:pt x="0" y="634"/>
                    <a:pt x="185" y="818"/>
                    <a:pt x="410" y="818"/>
                  </a:cubicBezTo>
                  <a:cubicBezTo>
                    <a:pt x="635" y="818"/>
                    <a:pt x="820" y="634"/>
                    <a:pt x="820" y="408"/>
                  </a:cubicBezTo>
                  <a:cubicBezTo>
                    <a:pt x="820" y="183"/>
                    <a:pt x="635" y="0"/>
                    <a:pt x="410" y="0"/>
                  </a:cubicBezTo>
                  <a:close/>
                  <a:moveTo>
                    <a:pt x="410" y="693"/>
                  </a:moveTo>
                  <a:cubicBezTo>
                    <a:pt x="252" y="693"/>
                    <a:pt x="125" y="566"/>
                    <a:pt x="125" y="408"/>
                  </a:cubicBezTo>
                  <a:cubicBezTo>
                    <a:pt x="125" y="251"/>
                    <a:pt x="252" y="125"/>
                    <a:pt x="410" y="125"/>
                  </a:cubicBezTo>
                  <a:cubicBezTo>
                    <a:pt x="568" y="125"/>
                    <a:pt x="695" y="251"/>
                    <a:pt x="695" y="408"/>
                  </a:cubicBezTo>
                  <a:cubicBezTo>
                    <a:pt x="695" y="564"/>
                    <a:pt x="566" y="693"/>
                    <a:pt x="410" y="69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40" name="Freeform 19"/>
          <p:cNvSpPr>
            <a:spLocks noChangeArrowheads="1"/>
          </p:cNvSpPr>
          <p:nvPr userDrawn="1"/>
        </p:nvSpPr>
        <p:spPr bwMode="auto">
          <a:xfrm>
            <a:off x="3300533" y="5529983"/>
            <a:ext cx="701582" cy="670360"/>
          </a:xfrm>
          <a:custGeom>
            <a:avLst/>
            <a:gdLst>
              <a:gd name="T0" fmla="*/ 217915650 w 1691"/>
              <a:gd name="T1" fmla="*/ 79529845 h 1610"/>
              <a:gd name="T2" fmla="*/ 134617743 w 1691"/>
              <a:gd name="T3" fmla="*/ 79529845 h 1610"/>
              <a:gd name="T4" fmla="*/ 109344775 w 1691"/>
              <a:gd name="T5" fmla="*/ 0 h 1610"/>
              <a:gd name="T6" fmla="*/ 83169163 w 1691"/>
              <a:gd name="T7" fmla="*/ 79141154 h 1610"/>
              <a:gd name="T8" fmla="*/ 0 w 1691"/>
              <a:gd name="T9" fmla="*/ 78882026 h 1610"/>
              <a:gd name="T10" fmla="*/ 773542 w 1691"/>
              <a:gd name="T11" fmla="*/ 79529845 h 1610"/>
              <a:gd name="T12" fmla="*/ 0 w 1691"/>
              <a:gd name="T13" fmla="*/ 79529845 h 1610"/>
              <a:gd name="T14" fmla="*/ 67308872 w 1691"/>
              <a:gd name="T15" fmla="*/ 128491276 h 1610"/>
              <a:gd name="T16" fmla="*/ 41778056 w 1691"/>
              <a:gd name="T17" fmla="*/ 208150325 h 1610"/>
              <a:gd name="T18" fmla="*/ 109086928 w 1691"/>
              <a:gd name="T19" fmla="*/ 159059690 h 1610"/>
              <a:gd name="T20" fmla="*/ 175880105 w 1691"/>
              <a:gd name="T21" fmla="*/ 208409453 h 1610"/>
              <a:gd name="T22" fmla="*/ 150478034 w 1691"/>
              <a:gd name="T23" fmla="*/ 128750044 h 1610"/>
              <a:gd name="T24" fmla="*/ 217915650 w 1691"/>
              <a:gd name="T25" fmla="*/ 79529845 h 1610"/>
              <a:gd name="T26" fmla="*/ 153185609 w 1691"/>
              <a:gd name="T27" fmla="*/ 177064016 h 1610"/>
              <a:gd name="T28" fmla="*/ 108829081 w 1691"/>
              <a:gd name="T29" fmla="*/ 144422942 h 1610"/>
              <a:gd name="T30" fmla="*/ 64214347 w 1691"/>
              <a:gd name="T31" fmla="*/ 177064016 h 1610"/>
              <a:gd name="T32" fmla="*/ 81363874 w 1691"/>
              <a:gd name="T33" fmla="*/ 124346315 h 1610"/>
              <a:gd name="T34" fmla="*/ 36749140 w 1691"/>
              <a:gd name="T35" fmla="*/ 91705241 h 1610"/>
              <a:gd name="T36" fmla="*/ 37264834 w 1691"/>
              <a:gd name="T37" fmla="*/ 91705241 h 1610"/>
              <a:gd name="T38" fmla="*/ 36491293 w 1691"/>
              <a:gd name="T39" fmla="*/ 91187346 h 1610"/>
              <a:gd name="T40" fmla="*/ 91679195 w 1691"/>
              <a:gd name="T41" fmla="*/ 91446473 h 1610"/>
              <a:gd name="T42" fmla="*/ 109086928 w 1691"/>
              <a:gd name="T43" fmla="*/ 38728772 h 1610"/>
              <a:gd name="T44" fmla="*/ 125978608 w 1691"/>
              <a:gd name="T45" fmla="*/ 91705241 h 1610"/>
              <a:gd name="T46" fmla="*/ 181424716 w 1691"/>
              <a:gd name="T47" fmla="*/ 91705241 h 1610"/>
              <a:gd name="T48" fmla="*/ 136552135 w 1691"/>
              <a:gd name="T49" fmla="*/ 124605443 h 1610"/>
              <a:gd name="T50" fmla="*/ 153185609 w 1691"/>
              <a:gd name="T51" fmla="*/ 177064016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accent2">
              <a:lumMod val="20000"/>
              <a:lumOff val="80000"/>
            </a:schemeClr>
          </a:solidFill>
          <a:ln>
            <a:noFill/>
          </a:ln>
          <a:effectLst/>
        </p:spPr>
        <p:txBody>
          <a:bodyPr wrap="none" anchor="ctr"/>
          <a:lstStyle/>
          <a:p>
            <a:endParaRPr lang="en-US" dirty="0"/>
          </a:p>
        </p:txBody>
      </p:sp>
      <p:grpSp>
        <p:nvGrpSpPr>
          <p:cNvPr id="41" name="Group 40"/>
          <p:cNvGrpSpPr/>
          <p:nvPr userDrawn="1"/>
        </p:nvGrpSpPr>
        <p:grpSpPr>
          <a:xfrm>
            <a:off x="5863060" y="5554230"/>
            <a:ext cx="457200" cy="646113"/>
            <a:chOff x="3244850" y="4375150"/>
            <a:chExt cx="457200" cy="646113"/>
          </a:xfrm>
          <a:solidFill>
            <a:schemeClr val="accent2">
              <a:lumMod val="20000"/>
              <a:lumOff val="80000"/>
            </a:schemeClr>
          </a:solidFill>
        </p:grpSpPr>
        <p:sp>
          <p:nvSpPr>
            <p:cNvPr id="42" name="Freeform 25"/>
            <p:cNvSpPr>
              <a:spLocks noChangeArrowheads="1"/>
            </p:cNvSpPr>
            <p:nvPr/>
          </p:nvSpPr>
          <p:spPr bwMode="auto">
            <a:xfrm>
              <a:off x="3244850" y="4375150"/>
              <a:ext cx="457200" cy="646113"/>
            </a:xfrm>
            <a:custGeom>
              <a:avLst/>
              <a:gdLst>
                <a:gd name="T0" fmla="*/ 0 w 1271"/>
                <a:gd name="T1" fmla="*/ 232699056 h 1793"/>
                <a:gd name="T2" fmla="*/ 0 w 1271"/>
                <a:gd name="T3" fmla="*/ 88820178 h 1793"/>
                <a:gd name="T4" fmla="*/ 20832636 w 1271"/>
                <a:gd name="T5" fmla="*/ 88820178 h 1793"/>
                <a:gd name="T6" fmla="*/ 20832636 w 1271"/>
                <a:gd name="T7" fmla="*/ 61680909 h 1793"/>
                <a:gd name="T8" fmla="*/ 82425498 w 1271"/>
                <a:gd name="T9" fmla="*/ 0 h 1793"/>
                <a:gd name="T10" fmla="*/ 143888502 w 1271"/>
                <a:gd name="T11" fmla="*/ 61680909 h 1793"/>
                <a:gd name="T12" fmla="*/ 143888502 w 1271"/>
                <a:gd name="T13" fmla="*/ 70770454 h 1793"/>
                <a:gd name="T14" fmla="*/ 129266735 w 1271"/>
                <a:gd name="T15" fmla="*/ 70770454 h 1793"/>
                <a:gd name="T16" fmla="*/ 129266735 w 1271"/>
                <a:gd name="T17" fmla="*/ 61680909 h 1793"/>
                <a:gd name="T18" fmla="*/ 82425498 w 1271"/>
                <a:gd name="T19" fmla="*/ 14543849 h 1793"/>
                <a:gd name="T20" fmla="*/ 35454403 w 1271"/>
                <a:gd name="T21" fmla="*/ 61680909 h 1793"/>
                <a:gd name="T22" fmla="*/ 35454403 w 1271"/>
                <a:gd name="T23" fmla="*/ 88820178 h 1793"/>
                <a:gd name="T24" fmla="*/ 164333004 w 1271"/>
                <a:gd name="T25" fmla="*/ 88820178 h 1793"/>
                <a:gd name="T26" fmla="*/ 164333004 w 1271"/>
                <a:gd name="T27" fmla="*/ 232699056 h 1793"/>
                <a:gd name="T28" fmla="*/ 0 w 1271"/>
                <a:gd name="T29" fmla="*/ 232699056 h 1793"/>
                <a:gd name="T30" fmla="*/ 149970233 w 1271"/>
                <a:gd name="T31" fmla="*/ 103364026 h 1793"/>
                <a:gd name="T32" fmla="*/ 14492269 w 1271"/>
                <a:gd name="T33" fmla="*/ 103364026 h 1793"/>
                <a:gd name="T34" fmla="*/ 14492269 w 1271"/>
                <a:gd name="T35" fmla="*/ 218025481 h 1793"/>
                <a:gd name="T36" fmla="*/ 149970233 w 1271"/>
                <a:gd name="T37" fmla="*/ 218025481 h 1793"/>
                <a:gd name="T38" fmla="*/ 149970233 w 1271"/>
                <a:gd name="T39" fmla="*/ 103364026 h 17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71" h="1793">
                  <a:moveTo>
                    <a:pt x="0" y="1792"/>
                  </a:moveTo>
                  <a:lnTo>
                    <a:pt x="0" y="684"/>
                  </a:lnTo>
                  <a:lnTo>
                    <a:pt x="161" y="684"/>
                  </a:lnTo>
                  <a:lnTo>
                    <a:pt x="161" y="475"/>
                  </a:lnTo>
                  <a:cubicBezTo>
                    <a:pt x="161" y="213"/>
                    <a:pt x="374" y="0"/>
                    <a:pt x="637" y="0"/>
                  </a:cubicBezTo>
                  <a:cubicBezTo>
                    <a:pt x="899" y="0"/>
                    <a:pt x="1112" y="213"/>
                    <a:pt x="1112" y="475"/>
                  </a:cubicBezTo>
                  <a:lnTo>
                    <a:pt x="1112" y="545"/>
                  </a:lnTo>
                  <a:lnTo>
                    <a:pt x="999" y="545"/>
                  </a:lnTo>
                  <a:lnTo>
                    <a:pt x="999" y="475"/>
                  </a:lnTo>
                  <a:cubicBezTo>
                    <a:pt x="999" y="274"/>
                    <a:pt x="837" y="112"/>
                    <a:pt x="637" y="112"/>
                  </a:cubicBezTo>
                  <a:cubicBezTo>
                    <a:pt x="436" y="112"/>
                    <a:pt x="274" y="274"/>
                    <a:pt x="274" y="475"/>
                  </a:cubicBezTo>
                  <a:lnTo>
                    <a:pt x="274" y="684"/>
                  </a:lnTo>
                  <a:lnTo>
                    <a:pt x="1270" y="684"/>
                  </a:lnTo>
                  <a:lnTo>
                    <a:pt x="1270" y="1792"/>
                  </a:lnTo>
                  <a:lnTo>
                    <a:pt x="0" y="1792"/>
                  </a:lnTo>
                  <a:close/>
                  <a:moveTo>
                    <a:pt x="1159" y="796"/>
                  </a:moveTo>
                  <a:lnTo>
                    <a:pt x="112" y="796"/>
                  </a:lnTo>
                  <a:lnTo>
                    <a:pt x="112" y="1679"/>
                  </a:lnTo>
                  <a:lnTo>
                    <a:pt x="1159" y="1679"/>
                  </a:lnTo>
                  <a:lnTo>
                    <a:pt x="1159" y="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43" name="Freeform 26"/>
            <p:cNvSpPr>
              <a:spLocks noChangeArrowheads="1"/>
            </p:cNvSpPr>
            <p:nvPr/>
          </p:nvSpPr>
          <p:spPr bwMode="auto">
            <a:xfrm>
              <a:off x="3432175" y="4724400"/>
              <a:ext cx="82550" cy="195263"/>
            </a:xfrm>
            <a:custGeom>
              <a:avLst/>
              <a:gdLst>
                <a:gd name="T0" fmla="*/ 7600343 w 230"/>
                <a:gd name="T1" fmla="*/ 70345932 h 541"/>
                <a:gd name="T2" fmla="*/ 7600343 w 230"/>
                <a:gd name="T3" fmla="*/ 28008149 h 541"/>
                <a:gd name="T4" fmla="*/ 0 w 230"/>
                <a:gd name="T5" fmla="*/ 14850816 h 541"/>
                <a:gd name="T6" fmla="*/ 14814136 w 230"/>
                <a:gd name="T7" fmla="*/ 0 h 541"/>
                <a:gd name="T8" fmla="*/ 29499422 w 230"/>
                <a:gd name="T9" fmla="*/ 14850816 h 541"/>
                <a:gd name="T10" fmla="*/ 21899079 w 230"/>
                <a:gd name="T11" fmla="*/ 28008149 h 541"/>
                <a:gd name="T12" fmla="*/ 21899079 w 230"/>
                <a:gd name="T13" fmla="*/ 70345932 h 541"/>
                <a:gd name="T14" fmla="*/ 7600343 w 230"/>
                <a:gd name="T15" fmla="*/ 70345932 h 5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0" h="541">
                  <a:moveTo>
                    <a:pt x="59" y="540"/>
                  </a:moveTo>
                  <a:lnTo>
                    <a:pt x="59" y="215"/>
                  </a:lnTo>
                  <a:cubicBezTo>
                    <a:pt x="22" y="194"/>
                    <a:pt x="0" y="155"/>
                    <a:pt x="0" y="114"/>
                  </a:cubicBezTo>
                  <a:cubicBezTo>
                    <a:pt x="0" y="51"/>
                    <a:pt x="51" y="0"/>
                    <a:pt x="115" y="0"/>
                  </a:cubicBezTo>
                  <a:cubicBezTo>
                    <a:pt x="178" y="0"/>
                    <a:pt x="229" y="51"/>
                    <a:pt x="229" y="114"/>
                  </a:cubicBezTo>
                  <a:cubicBezTo>
                    <a:pt x="229" y="155"/>
                    <a:pt x="207" y="194"/>
                    <a:pt x="170" y="215"/>
                  </a:cubicBezTo>
                  <a:lnTo>
                    <a:pt x="170" y="540"/>
                  </a:lnTo>
                  <a:lnTo>
                    <a:pt x="59" y="54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44" name="Freeform 24"/>
          <p:cNvSpPr>
            <a:spLocks noChangeArrowheads="1"/>
          </p:cNvSpPr>
          <p:nvPr userDrawn="1"/>
        </p:nvSpPr>
        <p:spPr bwMode="auto">
          <a:xfrm>
            <a:off x="8138680" y="5594494"/>
            <a:ext cx="773980" cy="560388"/>
          </a:xfrm>
          <a:custGeom>
            <a:avLst/>
            <a:gdLst>
              <a:gd name="T0" fmla="*/ 0 w 1488"/>
              <a:gd name="T1" fmla="*/ 139312803 h 1076"/>
              <a:gd name="T2" fmla="*/ 0 w 1488"/>
              <a:gd name="T3" fmla="*/ 0 h 1076"/>
              <a:gd name="T4" fmla="*/ 192216730 w 1488"/>
              <a:gd name="T5" fmla="*/ 0 h 1076"/>
              <a:gd name="T6" fmla="*/ 192216730 w 1488"/>
              <a:gd name="T7" fmla="*/ 139312803 h 1076"/>
              <a:gd name="T8" fmla="*/ 0 w 1488"/>
              <a:gd name="T9" fmla="*/ 139312803 h 1076"/>
              <a:gd name="T10" fmla="*/ 171534521 w 1488"/>
              <a:gd name="T11" fmla="*/ 127131078 h 1076"/>
              <a:gd name="T12" fmla="*/ 125128354 w 1488"/>
              <a:gd name="T13" fmla="*/ 82032522 h 1076"/>
              <a:gd name="T14" fmla="*/ 133918607 w 1488"/>
              <a:gd name="T15" fmla="*/ 73479503 h 1076"/>
              <a:gd name="T16" fmla="*/ 180195342 w 1488"/>
              <a:gd name="T17" fmla="*/ 118577699 h 1076"/>
              <a:gd name="T18" fmla="*/ 180195342 w 1488"/>
              <a:gd name="T19" fmla="*/ 17754382 h 1076"/>
              <a:gd name="T20" fmla="*/ 100051198 w 1488"/>
              <a:gd name="T21" fmla="*/ 79310992 h 1076"/>
              <a:gd name="T22" fmla="*/ 96302334 w 1488"/>
              <a:gd name="T23" fmla="*/ 80606959 h 1076"/>
              <a:gd name="T24" fmla="*/ 92682902 w 1488"/>
              <a:gd name="T25" fmla="*/ 79310992 h 1076"/>
              <a:gd name="T26" fmla="*/ 12150820 w 1488"/>
              <a:gd name="T27" fmla="*/ 18013575 h 1076"/>
              <a:gd name="T28" fmla="*/ 12150820 w 1488"/>
              <a:gd name="T29" fmla="*/ 118836892 h 1076"/>
              <a:gd name="T30" fmla="*/ 58427555 w 1488"/>
              <a:gd name="T31" fmla="*/ 73738696 h 1076"/>
              <a:gd name="T32" fmla="*/ 67217809 w 1488"/>
              <a:gd name="T33" fmla="*/ 82291716 h 1076"/>
              <a:gd name="T34" fmla="*/ 20811641 w 1488"/>
              <a:gd name="T35" fmla="*/ 127390271 h 1076"/>
              <a:gd name="T36" fmla="*/ 171534521 w 1488"/>
              <a:gd name="T37" fmla="*/ 127390271 h 1076"/>
              <a:gd name="T38" fmla="*/ 171534521 w 1488"/>
              <a:gd name="T39" fmla="*/ 127131078 h 1076"/>
              <a:gd name="T40" fmla="*/ 96043829 w 1488"/>
              <a:gd name="T41" fmla="*/ 67129267 h 1076"/>
              <a:gd name="T42" fmla="*/ 168303027 w 1488"/>
              <a:gd name="T43" fmla="*/ 11663339 h 1076"/>
              <a:gd name="T44" fmla="*/ 23526125 w 1488"/>
              <a:gd name="T45" fmla="*/ 11663339 h 1076"/>
              <a:gd name="T46" fmla="*/ 96043829 w 1488"/>
              <a:gd name="T47" fmla="*/ 67129267 h 107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88" h="1076">
                <a:moveTo>
                  <a:pt x="0" y="1075"/>
                </a:moveTo>
                <a:lnTo>
                  <a:pt x="0" y="0"/>
                </a:lnTo>
                <a:lnTo>
                  <a:pt x="1487" y="0"/>
                </a:lnTo>
                <a:lnTo>
                  <a:pt x="1487" y="1075"/>
                </a:lnTo>
                <a:lnTo>
                  <a:pt x="0" y="1075"/>
                </a:lnTo>
                <a:close/>
                <a:moveTo>
                  <a:pt x="1327" y="981"/>
                </a:moveTo>
                <a:lnTo>
                  <a:pt x="968" y="633"/>
                </a:lnTo>
                <a:lnTo>
                  <a:pt x="1036" y="567"/>
                </a:lnTo>
                <a:lnTo>
                  <a:pt x="1394" y="915"/>
                </a:lnTo>
                <a:lnTo>
                  <a:pt x="1394" y="137"/>
                </a:lnTo>
                <a:lnTo>
                  <a:pt x="774" y="612"/>
                </a:lnTo>
                <a:cubicBezTo>
                  <a:pt x="766" y="618"/>
                  <a:pt x="755" y="622"/>
                  <a:pt x="745" y="622"/>
                </a:cubicBezTo>
                <a:cubicBezTo>
                  <a:pt x="735" y="622"/>
                  <a:pt x="725" y="618"/>
                  <a:pt x="717" y="612"/>
                </a:cubicBezTo>
                <a:lnTo>
                  <a:pt x="94" y="139"/>
                </a:lnTo>
                <a:lnTo>
                  <a:pt x="94" y="917"/>
                </a:lnTo>
                <a:lnTo>
                  <a:pt x="452" y="569"/>
                </a:lnTo>
                <a:lnTo>
                  <a:pt x="520" y="635"/>
                </a:lnTo>
                <a:lnTo>
                  <a:pt x="161" y="983"/>
                </a:lnTo>
                <a:lnTo>
                  <a:pt x="1327" y="983"/>
                </a:lnTo>
                <a:lnTo>
                  <a:pt x="1327" y="981"/>
                </a:lnTo>
                <a:close/>
                <a:moveTo>
                  <a:pt x="743" y="518"/>
                </a:moveTo>
                <a:lnTo>
                  <a:pt x="1302" y="90"/>
                </a:lnTo>
                <a:lnTo>
                  <a:pt x="182" y="90"/>
                </a:lnTo>
                <a:lnTo>
                  <a:pt x="743" y="518"/>
                </a:lnTo>
                <a:close/>
              </a:path>
            </a:pathLst>
          </a:custGeom>
          <a:solidFill>
            <a:schemeClr val="accent2">
              <a:lumMod val="20000"/>
              <a:lumOff val="80000"/>
            </a:schemeClr>
          </a:solidFill>
          <a:ln>
            <a:noFill/>
          </a:ln>
          <a:effectLst/>
        </p:spPr>
        <p:txBody>
          <a:bodyPr wrap="none" anchor="ctr"/>
          <a:lstStyle/>
          <a:p>
            <a:endParaRPr lang="en-US" dirty="0"/>
          </a:p>
        </p:txBody>
      </p:sp>
      <p:sp>
        <p:nvSpPr>
          <p:cNvPr id="45" name="Freeform 44"/>
          <p:cNvSpPr>
            <a:spLocks noChangeArrowheads="1"/>
          </p:cNvSpPr>
          <p:nvPr userDrawn="1"/>
        </p:nvSpPr>
        <p:spPr bwMode="auto">
          <a:xfrm>
            <a:off x="10711232" y="5594989"/>
            <a:ext cx="521342" cy="529960"/>
          </a:xfrm>
          <a:custGeom>
            <a:avLst/>
            <a:gdLst>
              <a:gd name="T0" fmla="*/ 138063790 w 1068"/>
              <a:gd name="T1" fmla="*/ 132270638 h 1085"/>
              <a:gd name="T2" fmla="*/ 101445222 w 1068"/>
              <a:gd name="T3" fmla="*/ 91591970 h 1085"/>
              <a:gd name="T4" fmla="*/ 113479108 w 1068"/>
              <a:gd name="T5" fmla="*/ 56613527 h 1085"/>
              <a:gd name="T6" fmla="*/ 56674805 w 1068"/>
              <a:gd name="T7" fmla="*/ 0 h 1085"/>
              <a:gd name="T8" fmla="*/ 0 w 1068"/>
              <a:gd name="T9" fmla="*/ 56613527 h 1085"/>
              <a:gd name="T10" fmla="*/ 56674805 w 1068"/>
              <a:gd name="T11" fmla="*/ 113356630 h 1085"/>
              <a:gd name="T12" fmla="*/ 92775744 w 1068"/>
              <a:gd name="T13" fmla="*/ 100401278 h 1085"/>
              <a:gd name="T14" fmla="*/ 128747546 w 1068"/>
              <a:gd name="T15" fmla="*/ 140432430 h 1085"/>
              <a:gd name="T16" fmla="*/ 138063790 w 1068"/>
              <a:gd name="T17" fmla="*/ 132270638 h 1085"/>
              <a:gd name="T18" fmla="*/ 56674805 w 1068"/>
              <a:gd name="T19" fmla="*/ 101178729 h 1085"/>
              <a:gd name="T20" fmla="*/ 12422018 w 1068"/>
              <a:gd name="T21" fmla="*/ 56872678 h 1085"/>
              <a:gd name="T22" fmla="*/ 56674805 w 1068"/>
              <a:gd name="T23" fmla="*/ 12695842 h 1085"/>
              <a:gd name="T24" fmla="*/ 100927593 w 1068"/>
              <a:gd name="T25" fmla="*/ 56872678 h 1085"/>
              <a:gd name="T26" fmla="*/ 56674805 w 1068"/>
              <a:gd name="T27" fmla="*/ 101178729 h 10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68" h="1085">
                <a:moveTo>
                  <a:pt x="1067" y="1021"/>
                </a:moveTo>
                <a:lnTo>
                  <a:pt x="784" y="707"/>
                </a:lnTo>
                <a:cubicBezTo>
                  <a:pt x="842" y="634"/>
                  <a:pt x="877" y="539"/>
                  <a:pt x="877" y="437"/>
                </a:cubicBezTo>
                <a:cubicBezTo>
                  <a:pt x="877" y="195"/>
                  <a:pt x="680" y="0"/>
                  <a:pt x="438" y="0"/>
                </a:cubicBezTo>
                <a:cubicBezTo>
                  <a:pt x="197" y="0"/>
                  <a:pt x="0" y="195"/>
                  <a:pt x="0" y="437"/>
                </a:cubicBezTo>
                <a:cubicBezTo>
                  <a:pt x="0" y="679"/>
                  <a:pt x="197" y="875"/>
                  <a:pt x="438" y="875"/>
                </a:cubicBezTo>
                <a:cubicBezTo>
                  <a:pt x="545" y="875"/>
                  <a:pt x="641" y="838"/>
                  <a:pt x="717" y="775"/>
                </a:cubicBezTo>
                <a:lnTo>
                  <a:pt x="995" y="1084"/>
                </a:lnTo>
                <a:lnTo>
                  <a:pt x="1067" y="1021"/>
                </a:lnTo>
                <a:close/>
                <a:moveTo>
                  <a:pt x="438" y="781"/>
                </a:moveTo>
                <a:cubicBezTo>
                  <a:pt x="250" y="781"/>
                  <a:pt x="96" y="627"/>
                  <a:pt x="96" y="439"/>
                </a:cubicBezTo>
                <a:cubicBezTo>
                  <a:pt x="96" y="251"/>
                  <a:pt x="250" y="98"/>
                  <a:pt x="438" y="98"/>
                </a:cubicBezTo>
                <a:cubicBezTo>
                  <a:pt x="627" y="98"/>
                  <a:pt x="780" y="251"/>
                  <a:pt x="780" y="439"/>
                </a:cubicBezTo>
                <a:cubicBezTo>
                  <a:pt x="780" y="627"/>
                  <a:pt x="627" y="781"/>
                  <a:pt x="438" y="781"/>
                </a:cubicBezTo>
                <a:close/>
              </a:path>
            </a:pathLst>
          </a:custGeom>
          <a:solidFill>
            <a:schemeClr val="accent2">
              <a:lumMod val="75000"/>
            </a:schemeClr>
          </a:solidFill>
          <a:ln>
            <a:noFill/>
          </a:ln>
          <a:effectLst/>
        </p:spPr>
        <p:txBody>
          <a:bodyPr wrap="none" anchor="ctr"/>
          <a:lstStyle/>
          <a:p>
            <a:endParaRPr lang="en-US" dirty="0"/>
          </a:p>
        </p:txBody>
      </p:sp>
      <p:pic>
        <p:nvPicPr>
          <p:cNvPr id="46" name="Picture 4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730859" y="963038"/>
            <a:ext cx="2015209" cy="3886773"/>
          </a:xfrm>
          <a:prstGeom prst="rect">
            <a:avLst/>
          </a:prstGeom>
        </p:spPr>
      </p:pic>
    </p:spTree>
    <p:extLst>
      <p:ext uri="{BB962C8B-B14F-4D97-AF65-F5344CB8AC3E}">
        <p14:creationId xmlns:p14="http://schemas.microsoft.com/office/powerpoint/2010/main" val="424792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258C114-EDDF-6642-8298-7D5A0EB9EEFE}" type="datetimeFigureOut">
              <a:rPr lang="en-US" smtClean="0"/>
              <a:t>11/29/2023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287417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58C114-EDDF-6642-8298-7D5A0EB9EEFE}" type="datetimeFigureOut">
              <a:rPr lang="en-US" smtClean="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108869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58C114-EDDF-6642-8298-7D5A0EB9EEFE}" type="datetimeFigureOut">
              <a:rPr lang="en-US" smtClean="0"/>
              <a:t>11/29/2023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48609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58C114-EDDF-6642-8298-7D5A0EB9EEFE}" type="datetimeFigureOut">
              <a:rPr lang="en-US" smtClean="0"/>
              <a:t>11/29/2023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428587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8C114-EDDF-6642-8298-7D5A0EB9EEFE}" type="datetimeFigureOut">
              <a:rPr lang="en-US" smtClean="0"/>
              <a:t>11/29/2023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96888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8C114-EDDF-6642-8298-7D5A0EB9EEFE}" type="datetimeFigureOut">
              <a:rPr lang="en-US" smtClean="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272415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8C114-EDDF-6642-8298-7D5A0EB9EEFE}" type="datetimeFigureOut">
              <a:rPr lang="en-US" smtClean="0"/>
              <a:t>11/29/2023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461F77-501D-C145-A802-D4B82059BB87}" type="slidenum">
              <a:rPr lang="en-US" smtClean="0"/>
              <a:t>‹#›</a:t>
            </a:fld>
            <a:endParaRPr lang="en-US" dirty="0"/>
          </a:p>
        </p:txBody>
      </p:sp>
    </p:spTree>
    <p:extLst>
      <p:ext uri="{BB962C8B-B14F-4D97-AF65-F5344CB8AC3E}">
        <p14:creationId xmlns:p14="http://schemas.microsoft.com/office/powerpoint/2010/main" val="104213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258C114-EDDF-6642-8298-7D5A0EB9EEFE}" type="datetimeFigureOut">
              <a:rPr lang="en-US" smtClean="0"/>
              <a:t>11/29/2023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2461F77-501D-C145-A802-D4B82059BB87}" type="slidenum">
              <a:rPr lang="en-US" smtClean="0"/>
              <a:t>‹#›</a:t>
            </a:fld>
            <a:endParaRPr lang="en-US" dirty="0"/>
          </a:p>
        </p:txBody>
      </p:sp>
    </p:spTree>
    <p:extLst>
      <p:ext uri="{BB962C8B-B14F-4D97-AF65-F5344CB8AC3E}">
        <p14:creationId xmlns:p14="http://schemas.microsoft.com/office/powerpoint/2010/main" val="559022763"/>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 id="2147484370" r:id="rId17"/>
    <p:sldLayoutId id="2147484371" r:id="rId18"/>
    <p:sldLayoutId id="2147483656" r:id="rId19"/>
    <p:sldLayoutId id="2147483657" r:id="rId20"/>
    <p:sldLayoutId id="2147483658" r:id="rId21"/>
    <p:sldLayoutId id="2147483659" r:id="rId22"/>
    <p:sldLayoutId id="2147483660" r:id="rId23"/>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hnsont217@cod.edu"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forstlaw@sbcglobal.net"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png"/><Relationship Id="rId7" Type="http://schemas.openxmlformats.org/officeDocument/2006/relationships/diagramColors" Target="../diagrams/colors6.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mailto:johnsont217@cod.edu"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hyperlink" Target="mailto:forstlaw@sbcglobal.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82" y="2440772"/>
            <a:ext cx="6751948" cy="1293028"/>
          </a:xfrm>
        </p:spPr>
        <p:txBody>
          <a:bodyPr vert="horz" lIns="91440" tIns="45720" rIns="91440" bIns="45720" rtlCol="0" anchor="ctr">
            <a:normAutofit/>
          </a:bodyPr>
          <a:lstStyle/>
          <a:p>
            <a:r>
              <a:rPr lang="en-US" sz="2800" dirty="0">
                <a:latin typeface="+mj-lt"/>
              </a:rPr>
              <a:t>Learning, Leveraging, and Listening With Restorative Practices</a:t>
            </a:r>
          </a:p>
        </p:txBody>
      </p:sp>
      <p:sp>
        <p:nvSpPr>
          <p:cNvPr id="7" name="Google Shape;152;p27">
            <a:extLst>
              <a:ext uri="{FF2B5EF4-FFF2-40B4-BE49-F238E27FC236}">
                <a16:creationId xmlns:a16="http://schemas.microsoft.com/office/drawing/2014/main" id="{BB81ECA6-A47F-A843-4E2D-34EDC20A75DA}"/>
              </a:ext>
            </a:extLst>
          </p:cNvPr>
          <p:cNvSpPr txBox="1">
            <a:spLocks/>
          </p:cNvSpPr>
          <p:nvPr/>
        </p:nvSpPr>
        <p:spPr>
          <a:xfrm>
            <a:off x="141270" y="4420456"/>
            <a:ext cx="6770802" cy="2332485"/>
          </a:xfrm>
          <a:prstGeom prst="rect">
            <a:avLst/>
          </a:prstGeom>
        </p:spPr>
        <p:txBody>
          <a:bodyPr spcFirstLastPara="1" vert="horz" lIns="91440" tIns="45720" rIns="91440" bIns="45720" rtlCol="0"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US" b="1" dirty="0"/>
          </a:p>
          <a:p>
            <a:endParaRPr lang="en-US" b="1" dirty="0"/>
          </a:p>
          <a:p>
            <a:pPr marL="0"/>
            <a:endParaRPr lang="en-US" b="1" dirty="0"/>
          </a:p>
          <a:p>
            <a:pPr marL="0"/>
            <a:r>
              <a:rPr lang="en-US" b="1" dirty="0"/>
              <a:t>Tauya Forst, J.D., M.S. </a:t>
            </a:r>
            <a:r>
              <a:rPr lang="en-US" b="1" dirty="0">
                <a:hlinkClick r:id="rId3"/>
              </a:rPr>
              <a:t>johnsont217@cod.edu</a:t>
            </a:r>
            <a:endParaRPr lang="en-US" b="1" dirty="0"/>
          </a:p>
          <a:p>
            <a:pPr marL="0"/>
            <a:r>
              <a:rPr lang="en-US" b="1" dirty="0"/>
              <a:t>Richard Forst, J.D. </a:t>
            </a:r>
            <a:r>
              <a:rPr lang="en-US" b="1" dirty="0">
                <a:hlinkClick r:id="rId4"/>
              </a:rPr>
              <a:t>forstlaw@sbcglobal.net</a:t>
            </a:r>
            <a:r>
              <a:rPr lang="en-US" b="1" dirty="0"/>
              <a:t> </a:t>
            </a:r>
          </a:p>
          <a:p>
            <a:pPr marL="0">
              <a:spcBef>
                <a:spcPts val="0"/>
              </a:spcBef>
            </a:pPr>
            <a:endParaRPr lang="en-US" dirty="0"/>
          </a:p>
        </p:txBody>
      </p:sp>
      <p:pic>
        <p:nvPicPr>
          <p:cNvPr id="11" name="Picture 10">
            <a:extLst>
              <a:ext uri="{FF2B5EF4-FFF2-40B4-BE49-F238E27FC236}">
                <a16:creationId xmlns:a16="http://schemas.microsoft.com/office/drawing/2014/main" id="{A6CB3F32-C1A3-414B-D238-F56F98B1BE11}"/>
              </a:ext>
            </a:extLst>
          </p:cNvPr>
          <p:cNvPicPr>
            <a:picLocks noChangeAspect="1"/>
          </p:cNvPicPr>
          <p:nvPr/>
        </p:nvPicPr>
        <p:blipFill>
          <a:blip r:embed="rId5"/>
          <a:stretch>
            <a:fillRect/>
          </a:stretch>
        </p:blipFill>
        <p:spPr>
          <a:xfrm>
            <a:off x="8442114" y="2165231"/>
            <a:ext cx="2636238" cy="667846"/>
          </a:xfrm>
          <a:prstGeom prst="rect">
            <a:avLst/>
          </a:prstGeom>
        </p:spPr>
      </p:pic>
      <p:pic>
        <p:nvPicPr>
          <p:cNvPr id="1032" name="Picture 8" descr="Getting used to Restorative Practice (12-hr Online Course) Session 1 of  6-Video Conferencing Seimineár Gréasáin - Welcome to Wexford Education  Centre, Ireland">
            <a:extLst>
              <a:ext uri="{FF2B5EF4-FFF2-40B4-BE49-F238E27FC236}">
                <a16:creationId xmlns:a16="http://schemas.microsoft.com/office/drawing/2014/main" id="{D68854A7-2586-8611-6C50-AC68FDDDB08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41807" y="3706608"/>
            <a:ext cx="2216820" cy="214876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Photo stating Restorative Practice">
            <a:extLst>
              <a:ext uri="{FF2B5EF4-FFF2-40B4-BE49-F238E27FC236}">
                <a16:creationId xmlns:a16="http://schemas.microsoft.com/office/drawing/2014/main" id="{D4895B95-FCD1-F089-DCDE-42F362AC8D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Photo stating Restorative Practice">
            <a:extLst>
              <a:ext uri="{FF2B5EF4-FFF2-40B4-BE49-F238E27FC236}">
                <a16:creationId xmlns:a16="http://schemas.microsoft.com/office/drawing/2014/main" id="{C43E80AE-A583-EF2C-44FD-60DEF4293A9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14587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944695527"/>
              </p:ext>
            </p:extLst>
          </p:nvPr>
        </p:nvGraphicFramePr>
        <p:xfrm>
          <a:off x="2032000" y="1509691"/>
          <a:ext cx="8128000" cy="6141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6" name="Picture 4" descr="Restorative Practice Introduction The four key elements - ppt video online  download"/>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1652" y="1828045"/>
            <a:ext cx="6724094" cy="50398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7AA2C5A-219E-A703-F710-8DB18304D638}"/>
              </a:ext>
            </a:extLst>
          </p:cNvPr>
          <p:cNvSpPr txBox="1"/>
          <p:nvPr/>
        </p:nvSpPr>
        <p:spPr>
          <a:xfrm>
            <a:off x="1212574" y="871691"/>
            <a:ext cx="10714383" cy="1077218"/>
          </a:xfrm>
          <a:prstGeom prst="rect">
            <a:avLst/>
          </a:prstGeom>
          <a:noFill/>
        </p:spPr>
        <p:txBody>
          <a:bodyPr wrap="square" rtlCol="0">
            <a:spAutoFit/>
          </a:bodyPr>
          <a:lstStyle/>
          <a:p>
            <a:pPr algn="ctr"/>
            <a:r>
              <a:rPr lang="en-US" sz="3200" b="1" dirty="0"/>
              <a:t>RESTORATIVE PRACTICES - EQUAL VOICE </a:t>
            </a:r>
          </a:p>
          <a:p>
            <a:pPr algn="ctr"/>
            <a:r>
              <a:rPr lang="en-US" sz="3200" b="1" dirty="0"/>
              <a:t>AND FAIR PROCESS</a:t>
            </a:r>
          </a:p>
        </p:txBody>
      </p:sp>
    </p:spTree>
    <p:extLst>
      <p:ext uri="{BB962C8B-B14F-4D97-AF65-F5344CB8AC3E}">
        <p14:creationId xmlns:p14="http://schemas.microsoft.com/office/powerpoint/2010/main" val="21323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064934" y="622176"/>
            <a:ext cx="9502833" cy="575621"/>
          </a:xfrm>
        </p:spPr>
        <p:txBody>
          <a:bodyPr/>
          <a:lstStyle/>
          <a:p>
            <a:pPr algn="ctr"/>
            <a:r>
              <a:rPr lang="en-US" sz="4400" i="1" dirty="0">
                <a:solidFill>
                  <a:srgbClr val="FF0000"/>
                </a:solidFill>
                <a:latin typeface="+mj-lt"/>
              </a:rPr>
              <a:t>Affective</a:t>
            </a:r>
            <a:r>
              <a:rPr lang="en-US" sz="7200" i="1" dirty="0">
                <a:solidFill>
                  <a:srgbClr val="FF0000"/>
                </a:solidFill>
                <a:latin typeface="+mj-lt"/>
              </a:rPr>
              <a:t> </a:t>
            </a:r>
            <a:r>
              <a:rPr lang="en-US" sz="4400" i="1" dirty="0">
                <a:solidFill>
                  <a:srgbClr val="FF0000"/>
                </a:solidFill>
                <a:latin typeface="+mj-lt"/>
              </a:rPr>
              <a:t>Statements</a:t>
            </a:r>
            <a:endParaRPr lang="en-US" sz="4400" dirty="0">
              <a:latin typeface="+mj-lt"/>
            </a:endParaRPr>
          </a:p>
        </p:txBody>
      </p:sp>
      <p:sp>
        <p:nvSpPr>
          <p:cNvPr id="16" name="Text Placeholder 15"/>
          <p:cNvSpPr>
            <a:spLocks noGrp="1"/>
          </p:cNvSpPr>
          <p:nvPr>
            <p:ph type="body" sz="quarter" idx="13"/>
          </p:nvPr>
        </p:nvSpPr>
        <p:spPr>
          <a:xfrm>
            <a:off x="1218761" y="1519795"/>
            <a:ext cx="10917382" cy="4449866"/>
          </a:xfrm>
        </p:spPr>
        <p:txBody>
          <a:bodyPr>
            <a:normAutofit/>
          </a:bodyPr>
          <a:lstStyle/>
          <a:p>
            <a:pPr marL="571500" indent="-571500" algn="l">
              <a:buFont typeface="Wingdings" panose="05000000000000000000" pitchFamily="2" charset="2"/>
              <a:buChar char="ü"/>
            </a:pPr>
            <a:endParaRPr lang="en-US" sz="4400" dirty="0">
              <a:latin typeface="+mn-lt"/>
              <a:cs typeface="Times New Roman" panose="02020603050405020304" pitchFamily="18" charset="0"/>
            </a:endParaRPr>
          </a:p>
          <a:p>
            <a:pPr marL="571500" indent="-571500" algn="l">
              <a:buFont typeface="Wingdings" panose="05000000000000000000" pitchFamily="2" charset="2"/>
              <a:buChar char="ü"/>
            </a:pPr>
            <a:endParaRPr lang="en-US" dirty="0"/>
          </a:p>
          <a:p>
            <a:pPr marL="571500" indent="-571500" algn="l">
              <a:buFont typeface="Wingdings" panose="05000000000000000000" pitchFamily="2" charset="2"/>
              <a:buChar char="ü"/>
            </a:pPr>
            <a:endParaRPr lang="en-US" dirty="0"/>
          </a:p>
        </p:txBody>
      </p:sp>
      <p:sp>
        <p:nvSpPr>
          <p:cNvPr id="2" name="Rectangle 1">
            <a:extLst>
              <a:ext uri="{FF2B5EF4-FFF2-40B4-BE49-F238E27FC236}">
                <a16:creationId xmlns:a16="http://schemas.microsoft.com/office/drawing/2014/main" id="{32756FD2-926D-4C2B-B662-5481D9BC5CD1}"/>
              </a:ext>
            </a:extLst>
          </p:cNvPr>
          <p:cNvSpPr/>
          <p:nvPr/>
        </p:nvSpPr>
        <p:spPr>
          <a:xfrm>
            <a:off x="530636" y="2492703"/>
            <a:ext cx="2275409" cy="1252025"/>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cs typeface="Times New Roman" panose="02020603050405020304" pitchFamily="18" charset="0"/>
              </a:rPr>
              <a:t>I am..</a:t>
            </a:r>
          </a:p>
        </p:txBody>
      </p:sp>
      <p:sp>
        <p:nvSpPr>
          <p:cNvPr id="5" name="Rectangle 4">
            <a:extLst>
              <a:ext uri="{FF2B5EF4-FFF2-40B4-BE49-F238E27FC236}">
                <a16:creationId xmlns:a16="http://schemas.microsoft.com/office/drawing/2014/main" id="{52F13EA5-7EB2-4E19-B23A-ECAC3E6B5A03}"/>
              </a:ext>
            </a:extLst>
          </p:cNvPr>
          <p:cNvSpPr/>
          <p:nvPr/>
        </p:nvSpPr>
        <p:spPr>
          <a:xfrm>
            <a:off x="3138116" y="1866690"/>
            <a:ext cx="2774023" cy="1252025"/>
          </a:xfrm>
          <a:prstGeom prst="rect">
            <a:avLst/>
          </a:prstGeom>
          <a:gradFill>
            <a:gsLst>
              <a:gs pos="0">
                <a:srgbClr val="FF0000"/>
              </a:gs>
              <a:gs pos="100000">
                <a:schemeClr val="accent2">
                  <a:shade val="88000"/>
                  <a:lumMod val="94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cs typeface="Times New Roman" panose="02020603050405020304" pitchFamily="18" charset="0"/>
              </a:rPr>
              <a:t>uneasy when</a:t>
            </a:r>
          </a:p>
        </p:txBody>
      </p:sp>
      <p:sp>
        <p:nvSpPr>
          <p:cNvPr id="6" name="Rectangle 5">
            <a:extLst>
              <a:ext uri="{FF2B5EF4-FFF2-40B4-BE49-F238E27FC236}">
                <a16:creationId xmlns:a16="http://schemas.microsoft.com/office/drawing/2014/main" id="{6B899A39-ED6A-40C5-9537-E97757EF74B5}"/>
              </a:ext>
            </a:extLst>
          </p:cNvPr>
          <p:cNvSpPr/>
          <p:nvPr/>
        </p:nvSpPr>
        <p:spPr>
          <a:xfrm>
            <a:off x="3138116" y="3440700"/>
            <a:ext cx="2774023" cy="1252025"/>
          </a:xfrm>
          <a:prstGeom prst="rect">
            <a:avLst/>
          </a:prstGeom>
          <a:gradFill>
            <a:gsLst>
              <a:gs pos="0">
                <a:srgbClr val="FF0000"/>
              </a:gs>
              <a:gs pos="100000">
                <a:schemeClr val="accent2">
                  <a:shade val="88000"/>
                  <a:lumMod val="94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t>happy when</a:t>
            </a:r>
          </a:p>
        </p:txBody>
      </p:sp>
      <p:sp>
        <p:nvSpPr>
          <p:cNvPr id="7" name="Rectangle 6">
            <a:extLst>
              <a:ext uri="{FF2B5EF4-FFF2-40B4-BE49-F238E27FC236}">
                <a16:creationId xmlns:a16="http://schemas.microsoft.com/office/drawing/2014/main" id="{69FE70B3-F7EB-4187-A63B-09A1D9F877A9}"/>
              </a:ext>
            </a:extLst>
          </p:cNvPr>
          <p:cNvSpPr/>
          <p:nvPr/>
        </p:nvSpPr>
        <p:spPr>
          <a:xfrm>
            <a:off x="6153541" y="3440701"/>
            <a:ext cx="2774023" cy="1252025"/>
          </a:xfrm>
          <a:prstGeom prst="rect">
            <a:avLst/>
          </a:prstGeom>
          <a:gradFill>
            <a:gsLst>
              <a:gs pos="0">
                <a:srgbClr val="FF0000"/>
              </a:gs>
              <a:gs pos="100000">
                <a:schemeClr val="accent2">
                  <a:shade val="88000"/>
                  <a:lumMod val="94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cs typeface="Times New Roman" panose="02020603050405020304" pitchFamily="18" charset="0"/>
              </a:rPr>
              <a:t>uncomfortable when</a:t>
            </a:r>
          </a:p>
        </p:txBody>
      </p:sp>
      <p:sp>
        <p:nvSpPr>
          <p:cNvPr id="9" name="Rectangle 8">
            <a:extLst>
              <a:ext uri="{FF2B5EF4-FFF2-40B4-BE49-F238E27FC236}">
                <a16:creationId xmlns:a16="http://schemas.microsoft.com/office/drawing/2014/main" id="{56FB8F66-409E-44F3-8288-3038A51EA712}"/>
              </a:ext>
            </a:extLst>
          </p:cNvPr>
          <p:cNvSpPr/>
          <p:nvPr/>
        </p:nvSpPr>
        <p:spPr>
          <a:xfrm>
            <a:off x="6168578" y="1847225"/>
            <a:ext cx="2774022" cy="1266046"/>
          </a:xfrm>
          <a:prstGeom prst="rect">
            <a:avLst/>
          </a:prstGeom>
          <a:gradFill>
            <a:gsLst>
              <a:gs pos="0">
                <a:srgbClr val="FF0000"/>
              </a:gs>
              <a:gs pos="100000">
                <a:schemeClr val="accent2">
                  <a:shade val="88000"/>
                  <a:lumMod val="94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cs typeface="Times New Roman" panose="02020603050405020304" pitchFamily="18" charset="0"/>
              </a:rPr>
              <a:t>worried when</a:t>
            </a:r>
          </a:p>
        </p:txBody>
      </p:sp>
      <p:sp>
        <p:nvSpPr>
          <p:cNvPr id="4" name="TextBox 3"/>
          <p:cNvSpPr txBox="1"/>
          <p:nvPr/>
        </p:nvSpPr>
        <p:spPr>
          <a:xfrm>
            <a:off x="2064934" y="4919008"/>
            <a:ext cx="8582972" cy="1938992"/>
          </a:xfrm>
          <a:prstGeom prst="rect">
            <a:avLst/>
          </a:prstGeom>
          <a:noFill/>
        </p:spPr>
        <p:txBody>
          <a:bodyPr wrap="square" rtlCol="0">
            <a:spAutoFit/>
          </a:bodyPr>
          <a:lstStyle/>
          <a:p>
            <a:r>
              <a:rPr lang="en-US" sz="2000" dirty="0"/>
              <a:t>Affective statements, referred to as “I” statements </a:t>
            </a:r>
            <a:r>
              <a:rPr lang="en-US" sz="2000" b="1" dirty="0"/>
              <a:t>tell the listener, how the person feels and why it makes them feel that way</a:t>
            </a:r>
            <a:r>
              <a:rPr lang="en-US" sz="2000" dirty="0"/>
              <a:t>. </a:t>
            </a:r>
          </a:p>
          <a:p>
            <a:r>
              <a:rPr lang="en-US" sz="2000" dirty="0"/>
              <a:t>I am </a:t>
            </a:r>
            <a:r>
              <a:rPr lang="en-US" sz="2000" b="1" dirty="0"/>
              <a:t>____(state the impact)____</a:t>
            </a:r>
            <a:r>
              <a:rPr lang="en-US" sz="2000" dirty="0"/>
              <a:t> </a:t>
            </a:r>
          </a:p>
          <a:p>
            <a:r>
              <a:rPr lang="en-US" sz="2000" dirty="0"/>
              <a:t>When </a:t>
            </a:r>
            <a:r>
              <a:rPr lang="en-US" sz="2000" b="1" dirty="0"/>
              <a:t>____(identify the behavior)____</a:t>
            </a:r>
            <a:r>
              <a:rPr lang="en-US" sz="2000" dirty="0"/>
              <a:t> </a:t>
            </a:r>
          </a:p>
          <a:p>
            <a:r>
              <a:rPr lang="en-US" sz="2000" dirty="0"/>
              <a:t>What I’d like is </a:t>
            </a:r>
            <a:r>
              <a:rPr lang="en-US" sz="2000" b="1" dirty="0"/>
              <a:t>___(state the preferred action)___</a:t>
            </a:r>
            <a:r>
              <a:rPr lang="en-US" sz="2000" dirty="0"/>
              <a:t> </a:t>
            </a:r>
          </a:p>
          <a:p>
            <a:pPr algn="ctr"/>
            <a:endParaRPr lang="en-US" sz="2000" dirty="0"/>
          </a:p>
        </p:txBody>
      </p:sp>
      <p:sp>
        <p:nvSpPr>
          <p:cNvPr id="3" name="Rectangle 2">
            <a:extLst>
              <a:ext uri="{FF2B5EF4-FFF2-40B4-BE49-F238E27FC236}">
                <a16:creationId xmlns:a16="http://schemas.microsoft.com/office/drawing/2014/main" id="{CD32F4EF-43A4-6945-005B-9B0B73BC1ED8}"/>
              </a:ext>
            </a:extLst>
          </p:cNvPr>
          <p:cNvSpPr/>
          <p:nvPr/>
        </p:nvSpPr>
        <p:spPr>
          <a:xfrm>
            <a:off x="9292358" y="2492702"/>
            <a:ext cx="2275409" cy="1252025"/>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cs typeface="Times New Roman" panose="02020603050405020304" pitchFamily="18" charset="0"/>
              </a:rPr>
              <a:t>excited when…</a:t>
            </a:r>
          </a:p>
        </p:txBody>
      </p:sp>
    </p:spTree>
    <p:extLst>
      <p:ext uri="{BB962C8B-B14F-4D97-AF65-F5344CB8AC3E}">
        <p14:creationId xmlns:p14="http://schemas.microsoft.com/office/powerpoint/2010/main" val="102386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7312" y="853659"/>
            <a:ext cx="7207787" cy="1092164"/>
          </a:xfrm>
        </p:spPr>
        <p:txBody>
          <a:bodyPr/>
          <a:lstStyle/>
          <a:p>
            <a:pPr algn="ctr"/>
            <a:r>
              <a:rPr lang="en-US" sz="4400" dirty="0"/>
              <a:t>Affective Statements APPLICATION</a:t>
            </a:r>
          </a:p>
        </p:txBody>
      </p:sp>
      <p:sp>
        <p:nvSpPr>
          <p:cNvPr id="6" name="TextBox 5"/>
          <p:cNvSpPr txBox="1"/>
          <p:nvPr/>
        </p:nvSpPr>
        <p:spPr>
          <a:xfrm>
            <a:off x="1889759" y="2160745"/>
            <a:ext cx="8215339" cy="1569660"/>
          </a:xfrm>
          <a:prstGeom prst="rect">
            <a:avLst/>
          </a:prstGeom>
          <a:noFill/>
        </p:spPr>
        <p:txBody>
          <a:bodyPr wrap="square" rtlCol="0">
            <a:spAutoFit/>
          </a:bodyPr>
          <a:lstStyle/>
          <a:p>
            <a:r>
              <a:rPr lang="en-US" sz="2400" dirty="0"/>
              <a:t>Formulating an affective statement:</a:t>
            </a:r>
          </a:p>
          <a:p>
            <a:r>
              <a:rPr lang="en-US" sz="2400" dirty="0"/>
              <a:t>I am </a:t>
            </a:r>
            <a:r>
              <a:rPr lang="en-US" sz="2400" b="1" dirty="0"/>
              <a:t>____(state the impact)____</a:t>
            </a:r>
            <a:r>
              <a:rPr lang="en-US" sz="2400" dirty="0"/>
              <a:t> </a:t>
            </a:r>
          </a:p>
          <a:p>
            <a:r>
              <a:rPr lang="en-US" sz="2400" dirty="0"/>
              <a:t>When </a:t>
            </a:r>
            <a:r>
              <a:rPr lang="en-US" sz="2400" b="1" dirty="0"/>
              <a:t>____(identify the behavior)____</a:t>
            </a:r>
            <a:r>
              <a:rPr lang="en-US" sz="2400" dirty="0"/>
              <a:t> </a:t>
            </a:r>
          </a:p>
          <a:p>
            <a:r>
              <a:rPr lang="en-US" sz="2400" dirty="0"/>
              <a:t>What I would like is </a:t>
            </a:r>
            <a:r>
              <a:rPr lang="en-US" sz="2400" b="1" dirty="0"/>
              <a:t>___(state the preferred action)___</a:t>
            </a:r>
            <a:r>
              <a:rPr lang="en-US" sz="2400" dirty="0"/>
              <a:t> </a:t>
            </a:r>
          </a:p>
        </p:txBody>
      </p:sp>
      <p:sp>
        <p:nvSpPr>
          <p:cNvPr id="3" name="Rectangle 2"/>
          <p:cNvSpPr/>
          <p:nvPr/>
        </p:nvSpPr>
        <p:spPr>
          <a:xfrm>
            <a:off x="1889760" y="4376842"/>
            <a:ext cx="8805638" cy="2036520"/>
          </a:xfrm>
          <a:prstGeom prst="rect">
            <a:avLst/>
          </a:prstGeom>
        </p:spPr>
        <p:txBody>
          <a:bodyPr wrap="square">
            <a:spAutoFit/>
          </a:bodyPr>
          <a:lstStyle/>
          <a:p>
            <a:pPr>
              <a:lnSpc>
                <a:spcPct val="107000"/>
              </a:lnSpc>
              <a:spcAft>
                <a:spcPts val="800"/>
              </a:spcAft>
            </a:pPr>
            <a:r>
              <a:rPr lang="en-US" sz="2400" dirty="0"/>
              <a:t>Example:  </a:t>
            </a:r>
            <a:r>
              <a:rPr lang="en-US" sz="2400" b="1" dirty="0"/>
              <a:t>I am disturbed when I hear people on my team gossip about one another. What I would like is for these team members to communicate directly with one another and discuss their issues or challenges in a constructive manner. </a:t>
            </a:r>
          </a:p>
        </p:txBody>
      </p:sp>
    </p:spTree>
    <p:extLst>
      <p:ext uri="{BB962C8B-B14F-4D97-AF65-F5344CB8AC3E}">
        <p14:creationId xmlns:p14="http://schemas.microsoft.com/office/powerpoint/2010/main" val="383583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11055349" y="224253"/>
            <a:ext cx="1136651" cy="1541451"/>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3800" b="1" dirty="0"/>
              <a:t>  </a:t>
            </a:r>
          </a:p>
        </p:txBody>
      </p:sp>
      <p:graphicFrame>
        <p:nvGraphicFramePr>
          <p:cNvPr id="7" name="Diagram 6"/>
          <p:cNvGraphicFramePr/>
          <p:nvPr>
            <p:extLst>
              <p:ext uri="{D42A27DB-BD31-4B8C-83A1-F6EECF244321}">
                <p14:modId xmlns:p14="http://schemas.microsoft.com/office/powerpoint/2010/main" val="2948088917"/>
              </p:ext>
            </p:extLst>
          </p:nvPr>
        </p:nvGraphicFramePr>
        <p:xfrm>
          <a:off x="1909513" y="1025059"/>
          <a:ext cx="7675808" cy="5646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051275" y="708386"/>
            <a:ext cx="8388281" cy="1077218"/>
          </a:xfrm>
          <a:prstGeom prst="rect">
            <a:avLst/>
          </a:prstGeom>
          <a:noFill/>
        </p:spPr>
        <p:txBody>
          <a:bodyPr wrap="square" rtlCol="0">
            <a:spAutoFit/>
          </a:bodyPr>
          <a:lstStyle/>
          <a:p>
            <a:pPr algn="ctr"/>
            <a:r>
              <a:rPr lang="en-US" sz="3200" b="1" dirty="0"/>
              <a:t>What is Restorative Practices? </a:t>
            </a:r>
          </a:p>
          <a:p>
            <a:pPr algn="ctr"/>
            <a:r>
              <a:rPr lang="en-US" sz="3200" b="1" dirty="0"/>
              <a:t>The 5 Rs</a:t>
            </a:r>
          </a:p>
        </p:txBody>
      </p:sp>
      <p:grpSp>
        <p:nvGrpSpPr>
          <p:cNvPr id="10" name="Group 9">
            <a:extLst>
              <a:ext uri="{FF2B5EF4-FFF2-40B4-BE49-F238E27FC236}">
                <a16:creationId xmlns:a16="http://schemas.microsoft.com/office/drawing/2014/main" id="{6C370C32-8E26-C7E1-C03D-64A36EBB9AC7}"/>
              </a:ext>
            </a:extLst>
          </p:cNvPr>
          <p:cNvGrpSpPr/>
          <p:nvPr/>
        </p:nvGrpSpPr>
        <p:grpSpPr>
          <a:xfrm>
            <a:off x="925381" y="429247"/>
            <a:ext cx="8942520" cy="6333503"/>
            <a:chOff x="21933" y="461661"/>
            <a:chExt cx="8942520" cy="6333503"/>
          </a:xfrm>
        </p:grpSpPr>
        <p:sp>
          <p:nvSpPr>
            <p:cNvPr id="11" name="Freeform: Shape 10">
              <a:extLst>
                <a:ext uri="{FF2B5EF4-FFF2-40B4-BE49-F238E27FC236}">
                  <a16:creationId xmlns:a16="http://schemas.microsoft.com/office/drawing/2014/main" id="{A36F406F-5E1A-C455-5F19-2C43735229F1}"/>
                </a:ext>
              </a:extLst>
            </p:cNvPr>
            <p:cNvSpPr/>
            <p:nvPr/>
          </p:nvSpPr>
          <p:spPr>
            <a:xfrm>
              <a:off x="2889269" y="2327715"/>
              <a:ext cx="3005666" cy="2727471"/>
            </a:xfrm>
            <a:custGeom>
              <a:avLst/>
              <a:gdLst>
                <a:gd name="connsiteX0" fmla="*/ 0 w 3005666"/>
                <a:gd name="connsiteY0" fmla="*/ 1502833 h 3005666"/>
                <a:gd name="connsiteX1" fmla="*/ 1502833 w 3005666"/>
                <a:gd name="connsiteY1" fmla="*/ 0 h 3005666"/>
                <a:gd name="connsiteX2" fmla="*/ 3005666 w 3005666"/>
                <a:gd name="connsiteY2" fmla="*/ 1502833 h 3005666"/>
                <a:gd name="connsiteX3" fmla="*/ 1502833 w 3005666"/>
                <a:gd name="connsiteY3" fmla="*/ 3005666 h 3005666"/>
                <a:gd name="connsiteX4" fmla="*/ 0 w 3005666"/>
                <a:gd name="connsiteY4" fmla="*/ 1502833 h 300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5666" h="3005666">
                  <a:moveTo>
                    <a:pt x="0" y="1502833"/>
                  </a:moveTo>
                  <a:cubicBezTo>
                    <a:pt x="0" y="672841"/>
                    <a:pt x="672841" y="0"/>
                    <a:pt x="1502833" y="0"/>
                  </a:cubicBezTo>
                  <a:cubicBezTo>
                    <a:pt x="2332825" y="0"/>
                    <a:pt x="3005666" y="672841"/>
                    <a:pt x="3005666" y="1502833"/>
                  </a:cubicBezTo>
                  <a:cubicBezTo>
                    <a:pt x="3005666" y="2332825"/>
                    <a:pt x="2332825" y="3005666"/>
                    <a:pt x="1502833" y="3005666"/>
                  </a:cubicBezTo>
                  <a:cubicBezTo>
                    <a:pt x="672841" y="3005666"/>
                    <a:pt x="0" y="2332825"/>
                    <a:pt x="0" y="1502833"/>
                  </a:cubicBezTo>
                  <a:close/>
                </a:path>
              </a:pathLst>
            </a:custGeom>
            <a:solidFill>
              <a:srgbClr val="FF0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36443" tIns="241675" rIns="336443" bIns="241675" numCol="1" spcCol="1270" anchor="ctr" anchorCtr="0">
              <a:noAutofit/>
            </a:bodyPr>
            <a:lstStyle/>
            <a:p>
              <a:pPr algn="ctr" defTabSz="755650">
                <a:lnSpc>
                  <a:spcPct val="90000"/>
                </a:lnSpc>
                <a:spcBef>
                  <a:spcPct val="0"/>
                </a:spcBef>
                <a:spcAft>
                  <a:spcPct val="35000"/>
                </a:spcAft>
              </a:pPr>
              <a:r>
                <a:rPr lang="en-US" sz="2000" b="1" dirty="0"/>
                <a:t>Relationship</a:t>
              </a:r>
            </a:p>
          </p:txBody>
        </p:sp>
        <p:sp>
          <p:nvSpPr>
            <p:cNvPr id="12" name="Freeform: Shape 11">
              <a:extLst>
                <a:ext uri="{FF2B5EF4-FFF2-40B4-BE49-F238E27FC236}">
                  <a16:creationId xmlns:a16="http://schemas.microsoft.com/office/drawing/2014/main" id="{473977A3-7E42-9854-7EDF-7354A1BFDD7B}"/>
                </a:ext>
              </a:extLst>
            </p:cNvPr>
            <p:cNvSpPr/>
            <p:nvPr/>
          </p:nvSpPr>
          <p:spPr>
            <a:xfrm>
              <a:off x="3375311" y="461661"/>
              <a:ext cx="1863323" cy="1502833"/>
            </a:xfrm>
            <a:custGeom>
              <a:avLst/>
              <a:gdLst>
                <a:gd name="connsiteX0" fmla="*/ 0 w 1502833"/>
                <a:gd name="connsiteY0" fmla="*/ 751417 h 1502833"/>
                <a:gd name="connsiteX1" fmla="*/ 751417 w 1502833"/>
                <a:gd name="connsiteY1" fmla="*/ 0 h 1502833"/>
                <a:gd name="connsiteX2" fmla="*/ 1502834 w 1502833"/>
                <a:gd name="connsiteY2" fmla="*/ 751417 h 1502833"/>
                <a:gd name="connsiteX3" fmla="*/ 751417 w 1502833"/>
                <a:gd name="connsiteY3" fmla="*/ 1502834 h 1502833"/>
                <a:gd name="connsiteX4" fmla="*/ 0 w 1502833"/>
                <a:gd name="connsiteY4" fmla="*/ 751417 h 150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833" h="1502833">
                  <a:moveTo>
                    <a:pt x="0" y="751417"/>
                  </a:moveTo>
                  <a:cubicBezTo>
                    <a:pt x="0" y="336421"/>
                    <a:pt x="336421" y="0"/>
                    <a:pt x="751417" y="0"/>
                  </a:cubicBezTo>
                  <a:cubicBezTo>
                    <a:pt x="1166413" y="0"/>
                    <a:pt x="1502834" y="336421"/>
                    <a:pt x="1502834" y="751417"/>
                  </a:cubicBezTo>
                  <a:cubicBezTo>
                    <a:pt x="1502834" y="1166413"/>
                    <a:pt x="1166413" y="1502834"/>
                    <a:pt x="751417" y="1502834"/>
                  </a:cubicBezTo>
                  <a:cubicBezTo>
                    <a:pt x="336421" y="1502834"/>
                    <a:pt x="0" y="1166413"/>
                    <a:pt x="0" y="751417"/>
                  </a:cubicBezTo>
                  <a:close/>
                </a:path>
              </a:pathLst>
            </a:custGeom>
            <a:solidFill>
              <a:srgbClr val="FF0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36443" tIns="241675" rIns="336443" bIns="241675" numCol="1" spcCol="1270" anchor="ctr" anchorCtr="0">
              <a:noAutofit/>
            </a:bodyPr>
            <a:lstStyle/>
            <a:p>
              <a:pPr algn="ctr" defTabSz="755650">
                <a:lnSpc>
                  <a:spcPct val="90000"/>
                </a:lnSpc>
                <a:spcBef>
                  <a:spcPct val="0"/>
                </a:spcBef>
                <a:spcAft>
                  <a:spcPct val="35000"/>
                </a:spcAft>
              </a:pPr>
              <a:r>
                <a:rPr lang="en-US" sz="2000" b="1" dirty="0"/>
                <a:t>Respect</a:t>
              </a:r>
            </a:p>
          </p:txBody>
        </p:sp>
        <p:sp>
          <p:nvSpPr>
            <p:cNvPr id="13" name="Freeform: Shape 12">
              <a:extLst>
                <a:ext uri="{FF2B5EF4-FFF2-40B4-BE49-F238E27FC236}">
                  <a16:creationId xmlns:a16="http://schemas.microsoft.com/office/drawing/2014/main" id="{F7A21412-6806-8D09-B091-C0E004CC6D89}"/>
                </a:ext>
              </a:extLst>
            </p:cNvPr>
            <p:cNvSpPr/>
            <p:nvPr/>
          </p:nvSpPr>
          <p:spPr>
            <a:xfrm>
              <a:off x="6312667" y="2952900"/>
              <a:ext cx="2651786" cy="1502833"/>
            </a:xfrm>
            <a:custGeom>
              <a:avLst/>
              <a:gdLst>
                <a:gd name="connsiteX0" fmla="*/ 0 w 2149953"/>
                <a:gd name="connsiteY0" fmla="*/ 751417 h 1502833"/>
                <a:gd name="connsiteX1" fmla="*/ 1074977 w 2149953"/>
                <a:gd name="connsiteY1" fmla="*/ 0 h 1502833"/>
                <a:gd name="connsiteX2" fmla="*/ 2149954 w 2149953"/>
                <a:gd name="connsiteY2" fmla="*/ 751417 h 1502833"/>
                <a:gd name="connsiteX3" fmla="*/ 1074977 w 2149953"/>
                <a:gd name="connsiteY3" fmla="*/ 1502834 h 1502833"/>
                <a:gd name="connsiteX4" fmla="*/ 0 w 2149953"/>
                <a:gd name="connsiteY4" fmla="*/ 751417 h 150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9953" h="1502833">
                  <a:moveTo>
                    <a:pt x="0" y="751417"/>
                  </a:moveTo>
                  <a:cubicBezTo>
                    <a:pt x="0" y="336421"/>
                    <a:pt x="481284" y="0"/>
                    <a:pt x="1074977" y="0"/>
                  </a:cubicBezTo>
                  <a:cubicBezTo>
                    <a:pt x="1668670" y="0"/>
                    <a:pt x="2149954" y="336421"/>
                    <a:pt x="2149954" y="751417"/>
                  </a:cubicBezTo>
                  <a:cubicBezTo>
                    <a:pt x="2149954" y="1166413"/>
                    <a:pt x="1668670" y="1502834"/>
                    <a:pt x="1074977" y="1502834"/>
                  </a:cubicBezTo>
                  <a:cubicBezTo>
                    <a:pt x="481284" y="1502834"/>
                    <a:pt x="0" y="1166413"/>
                    <a:pt x="0" y="751417"/>
                  </a:cubicBezTo>
                  <a:close/>
                </a:path>
              </a:pathLst>
            </a:custGeom>
            <a:solidFill>
              <a:srgbClr val="FF0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36443" tIns="241675" rIns="336443" bIns="241675" numCol="1" spcCol="1270" anchor="ctr" anchorCtr="0">
              <a:noAutofit/>
            </a:bodyPr>
            <a:lstStyle/>
            <a:p>
              <a:pPr marL="0" lvl="0" indent="0" algn="ctr" defTabSz="755650">
                <a:lnSpc>
                  <a:spcPct val="90000"/>
                </a:lnSpc>
                <a:spcBef>
                  <a:spcPct val="0"/>
                </a:spcBef>
                <a:spcAft>
                  <a:spcPct val="35000"/>
                </a:spcAft>
                <a:buNone/>
              </a:pPr>
              <a:r>
                <a:rPr lang="en-US" sz="2000" b="1" kern="1200" dirty="0"/>
                <a:t>Responsibility</a:t>
              </a:r>
            </a:p>
          </p:txBody>
        </p:sp>
        <p:sp>
          <p:nvSpPr>
            <p:cNvPr id="14" name="Freeform: Shape 13">
              <a:extLst>
                <a:ext uri="{FF2B5EF4-FFF2-40B4-BE49-F238E27FC236}">
                  <a16:creationId xmlns:a16="http://schemas.microsoft.com/office/drawing/2014/main" id="{A54538D7-2FB9-5032-8393-94285BDF2C2A}"/>
                </a:ext>
              </a:extLst>
            </p:cNvPr>
            <p:cNvSpPr/>
            <p:nvPr/>
          </p:nvSpPr>
          <p:spPr>
            <a:xfrm>
              <a:off x="3460441" y="5292331"/>
              <a:ext cx="1863322" cy="1502833"/>
            </a:xfrm>
            <a:custGeom>
              <a:avLst/>
              <a:gdLst>
                <a:gd name="connsiteX0" fmla="*/ 0 w 1502833"/>
                <a:gd name="connsiteY0" fmla="*/ 751417 h 1502833"/>
                <a:gd name="connsiteX1" fmla="*/ 751417 w 1502833"/>
                <a:gd name="connsiteY1" fmla="*/ 0 h 1502833"/>
                <a:gd name="connsiteX2" fmla="*/ 1502834 w 1502833"/>
                <a:gd name="connsiteY2" fmla="*/ 751417 h 1502833"/>
                <a:gd name="connsiteX3" fmla="*/ 751417 w 1502833"/>
                <a:gd name="connsiteY3" fmla="*/ 1502834 h 1502833"/>
                <a:gd name="connsiteX4" fmla="*/ 0 w 1502833"/>
                <a:gd name="connsiteY4" fmla="*/ 751417 h 150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833" h="1502833">
                  <a:moveTo>
                    <a:pt x="0" y="751417"/>
                  </a:moveTo>
                  <a:cubicBezTo>
                    <a:pt x="0" y="336421"/>
                    <a:pt x="336421" y="0"/>
                    <a:pt x="751417" y="0"/>
                  </a:cubicBezTo>
                  <a:cubicBezTo>
                    <a:pt x="1166413" y="0"/>
                    <a:pt x="1502834" y="336421"/>
                    <a:pt x="1502834" y="751417"/>
                  </a:cubicBezTo>
                  <a:cubicBezTo>
                    <a:pt x="1502834" y="1166413"/>
                    <a:pt x="1166413" y="1502834"/>
                    <a:pt x="751417" y="1502834"/>
                  </a:cubicBezTo>
                  <a:cubicBezTo>
                    <a:pt x="336421" y="1502834"/>
                    <a:pt x="0" y="1166413"/>
                    <a:pt x="0" y="751417"/>
                  </a:cubicBezTo>
                  <a:close/>
                </a:path>
              </a:pathLst>
            </a:custGeom>
            <a:solidFill>
              <a:srgbClr val="FF0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36443" tIns="241675" rIns="336443" bIns="241675" numCol="1" spcCol="1270" anchor="ctr" anchorCtr="0">
              <a:noAutofit/>
            </a:bodyPr>
            <a:lstStyle/>
            <a:p>
              <a:pPr algn="ctr" defTabSz="755650">
                <a:lnSpc>
                  <a:spcPct val="90000"/>
                </a:lnSpc>
                <a:spcBef>
                  <a:spcPct val="0"/>
                </a:spcBef>
                <a:spcAft>
                  <a:spcPct val="35000"/>
                </a:spcAft>
              </a:pPr>
              <a:r>
                <a:rPr lang="en-US" sz="2000" b="1" dirty="0"/>
                <a:t>Repair</a:t>
              </a:r>
            </a:p>
          </p:txBody>
        </p:sp>
        <p:sp>
          <p:nvSpPr>
            <p:cNvPr id="15" name="Freeform: Shape 14">
              <a:extLst>
                <a:ext uri="{FF2B5EF4-FFF2-40B4-BE49-F238E27FC236}">
                  <a16:creationId xmlns:a16="http://schemas.microsoft.com/office/drawing/2014/main" id="{C72DECE5-73D5-4B60-BDC4-B477D781A398}"/>
                </a:ext>
              </a:extLst>
            </p:cNvPr>
            <p:cNvSpPr/>
            <p:nvPr/>
          </p:nvSpPr>
          <p:spPr>
            <a:xfrm>
              <a:off x="21933" y="2843228"/>
              <a:ext cx="2560211" cy="1502833"/>
            </a:xfrm>
            <a:custGeom>
              <a:avLst/>
              <a:gdLst>
                <a:gd name="connsiteX0" fmla="*/ 0 w 2560211"/>
                <a:gd name="connsiteY0" fmla="*/ 751417 h 1502833"/>
                <a:gd name="connsiteX1" fmla="*/ 1280106 w 2560211"/>
                <a:gd name="connsiteY1" fmla="*/ 0 h 1502833"/>
                <a:gd name="connsiteX2" fmla="*/ 2560212 w 2560211"/>
                <a:gd name="connsiteY2" fmla="*/ 751417 h 1502833"/>
                <a:gd name="connsiteX3" fmla="*/ 1280106 w 2560211"/>
                <a:gd name="connsiteY3" fmla="*/ 1502834 h 1502833"/>
                <a:gd name="connsiteX4" fmla="*/ 0 w 2560211"/>
                <a:gd name="connsiteY4" fmla="*/ 751417 h 150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211" h="1502833">
                  <a:moveTo>
                    <a:pt x="0" y="751417"/>
                  </a:moveTo>
                  <a:cubicBezTo>
                    <a:pt x="0" y="336421"/>
                    <a:pt x="573123" y="0"/>
                    <a:pt x="1280106" y="0"/>
                  </a:cubicBezTo>
                  <a:cubicBezTo>
                    <a:pt x="1987089" y="0"/>
                    <a:pt x="2560212" y="336421"/>
                    <a:pt x="2560212" y="751417"/>
                  </a:cubicBezTo>
                  <a:cubicBezTo>
                    <a:pt x="2560212" y="1166413"/>
                    <a:pt x="1987089" y="1502834"/>
                    <a:pt x="1280106" y="1502834"/>
                  </a:cubicBezTo>
                  <a:cubicBezTo>
                    <a:pt x="573123" y="1502834"/>
                    <a:pt x="0" y="1166413"/>
                    <a:pt x="0" y="751417"/>
                  </a:cubicBezTo>
                  <a:close/>
                </a:path>
              </a:pathLst>
            </a:custGeom>
            <a:solidFill>
              <a:srgbClr val="FF000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36443" tIns="241675" rIns="336443" bIns="241675" numCol="1" spcCol="1270" anchor="ctr" anchorCtr="0">
              <a:noAutofit/>
            </a:bodyPr>
            <a:lstStyle/>
            <a:p>
              <a:pPr algn="ctr" defTabSz="755650">
                <a:lnSpc>
                  <a:spcPct val="90000"/>
                </a:lnSpc>
                <a:spcBef>
                  <a:spcPct val="0"/>
                </a:spcBef>
                <a:spcAft>
                  <a:spcPct val="35000"/>
                </a:spcAft>
              </a:pPr>
              <a:r>
                <a:rPr lang="en-US" sz="2000" b="1" dirty="0"/>
                <a:t>Reintegration</a:t>
              </a:r>
            </a:p>
          </p:txBody>
        </p:sp>
      </p:grpSp>
      <p:sp>
        <p:nvSpPr>
          <p:cNvPr id="16" name="Arrow: Up-Down 15">
            <a:extLst>
              <a:ext uri="{FF2B5EF4-FFF2-40B4-BE49-F238E27FC236}">
                <a16:creationId xmlns:a16="http://schemas.microsoft.com/office/drawing/2014/main" id="{1816DDD9-36C1-D812-6F42-D8615C1582E1}"/>
              </a:ext>
            </a:extLst>
          </p:cNvPr>
          <p:cNvSpPr/>
          <p:nvPr/>
        </p:nvSpPr>
        <p:spPr>
          <a:xfrm rot="18928021">
            <a:off x="6597829" y="1761034"/>
            <a:ext cx="484632" cy="1216152"/>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Up-Down 16">
            <a:extLst>
              <a:ext uri="{FF2B5EF4-FFF2-40B4-BE49-F238E27FC236}">
                <a16:creationId xmlns:a16="http://schemas.microsoft.com/office/drawing/2014/main" id="{5A15FB83-7B4B-37E2-6316-AB246AE8A889}"/>
              </a:ext>
            </a:extLst>
          </p:cNvPr>
          <p:cNvSpPr/>
          <p:nvPr/>
        </p:nvSpPr>
        <p:spPr>
          <a:xfrm rot="14267485">
            <a:off x="3347925" y="1647407"/>
            <a:ext cx="484632" cy="1216152"/>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Up-Down 17">
            <a:extLst>
              <a:ext uri="{FF2B5EF4-FFF2-40B4-BE49-F238E27FC236}">
                <a16:creationId xmlns:a16="http://schemas.microsoft.com/office/drawing/2014/main" id="{99C5C3BA-97B2-E500-8CD0-04F11E82588B}"/>
              </a:ext>
            </a:extLst>
          </p:cNvPr>
          <p:cNvSpPr/>
          <p:nvPr/>
        </p:nvSpPr>
        <p:spPr>
          <a:xfrm rot="18976319">
            <a:off x="3336155" y="4379678"/>
            <a:ext cx="484632" cy="1216152"/>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9" name="Arrow: Up-Down 18">
            <a:extLst>
              <a:ext uri="{FF2B5EF4-FFF2-40B4-BE49-F238E27FC236}">
                <a16:creationId xmlns:a16="http://schemas.microsoft.com/office/drawing/2014/main" id="{190F57C4-103C-5E77-F075-97FDEBFDC7D3}"/>
              </a:ext>
            </a:extLst>
          </p:cNvPr>
          <p:cNvSpPr/>
          <p:nvPr/>
        </p:nvSpPr>
        <p:spPr>
          <a:xfrm rot="14267485">
            <a:off x="6839628" y="4440893"/>
            <a:ext cx="484632" cy="1216152"/>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354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15">
            <a:extLst>
              <a:ext uri="{FF2B5EF4-FFF2-40B4-BE49-F238E27FC236}">
                <a16:creationId xmlns:a16="http://schemas.microsoft.com/office/drawing/2014/main" id="{DA9F4773-7113-47E3-991C-193DDD611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25" name="Rectangle 17">
            <a:extLst>
              <a:ext uri="{FF2B5EF4-FFF2-40B4-BE49-F238E27FC236}">
                <a16:creationId xmlns:a16="http://schemas.microsoft.com/office/drawing/2014/main" id="{2BD33089-1424-4FEA-976C-DBB4BD78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9">
            <a:extLst>
              <a:ext uri="{FF2B5EF4-FFF2-40B4-BE49-F238E27FC236}">
                <a16:creationId xmlns:a16="http://schemas.microsoft.com/office/drawing/2014/main" id="{04108A0F-9E32-4D9A-BCD6-92746BC20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27" name="Picture 21">
            <a:extLst>
              <a:ext uri="{FF2B5EF4-FFF2-40B4-BE49-F238E27FC236}">
                <a16:creationId xmlns:a16="http://schemas.microsoft.com/office/drawing/2014/main" id="{CE3A52E8-C1E8-4525-A28B-5A36AA9EDA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8" name="Title 1">
            <a:extLst>
              <a:ext uri="{FF2B5EF4-FFF2-40B4-BE49-F238E27FC236}">
                <a16:creationId xmlns:a16="http://schemas.microsoft.com/office/drawing/2014/main" id="{AD964F2C-571F-A363-278D-57D417199363}"/>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sz="4000" dirty="0">
                <a:solidFill>
                  <a:schemeClr val="bg1"/>
                </a:solidFill>
                <a:latin typeface="+mj-lt"/>
              </a:rPr>
              <a:t>Check-in</a:t>
            </a:r>
          </a:p>
        </p:txBody>
      </p:sp>
      <p:sp>
        <p:nvSpPr>
          <p:cNvPr id="5" name="AutoShape 2" descr="Photo stating Restorative Practice">
            <a:extLst>
              <a:ext uri="{FF2B5EF4-FFF2-40B4-BE49-F238E27FC236}">
                <a16:creationId xmlns:a16="http://schemas.microsoft.com/office/drawing/2014/main" id="{D4895B95-FCD1-F089-DCDE-42F362AC8D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Photo stating Restorative Practice">
            <a:extLst>
              <a:ext uri="{FF2B5EF4-FFF2-40B4-BE49-F238E27FC236}">
                <a16:creationId xmlns:a16="http://schemas.microsoft.com/office/drawing/2014/main" id="{C43E80AE-A583-EF2C-44FD-60DEF4293A9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descr="Photo stating Restorative Practice">
            <a:extLst>
              <a:ext uri="{FF2B5EF4-FFF2-40B4-BE49-F238E27FC236}">
                <a16:creationId xmlns:a16="http://schemas.microsoft.com/office/drawing/2014/main" id="{DD34CB79-A6BC-39C3-B521-06ED1290FB1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Rectangle 1">
            <a:extLst>
              <a:ext uri="{FF2B5EF4-FFF2-40B4-BE49-F238E27FC236}">
                <a16:creationId xmlns:a16="http://schemas.microsoft.com/office/drawing/2014/main" id="{D6F58B37-3A86-1862-26AA-A78D537681E6}"/>
              </a:ext>
            </a:extLst>
          </p:cNvPr>
          <p:cNvSpPr/>
          <p:nvPr/>
        </p:nvSpPr>
        <p:spPr>
          <a:xfrm>
            <a:off x="3039666" y="3858115"/>
            <a:ext cx="6112667" cy="1113263"/>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defTabSz="352044">
              <a:spcAft>
                <a:spcPts val="600"/>
              </a:spcAft>
            </a:pPr>
            <a:r>
              <a:rPr lang="en-US" sz="2500" b="1" kern="1200" dirty="0">
                <a:solidFill>
                  <a:srgbClr val="555555"/>
                </a:solidFill>
                <a:cs typeface="Times New Roman" panose="02020603050405020304" pitchFamily="18" charset="0"/>
              </a:rPr>
              <a:t>My most important accomplishment is</a:t>
            </a:r>
          </a:p>
          <a:p>
            <a:pPr algn="ctr" defTabSz="352044">
              <a:spcAft>
                <a:spcPts val="600"/>
              </a:spcAft>
            </a:pPr>
            <a:r>
              <a:rPr lang="en-US" sz="2500" b="1" dirty="0">
                <a:solidFill>
                  <a:srgbClr val="555555"/>
                </a:solidFill>
                <a:cs typeface="Times New Roman" panose="02020603050405020304" pitchFamily="18" charset="0"/>
              </a:rPr>
              <a:t>________________________</a:t>
            </a:r>
            <a:r>
              <a:rPr lang="en-US" sz="2500" b="1" kern="1200" dirty="0">
                <a:solidFill>
                  <a:srgbClr val="555555"/>
                </a:solidFill>
                <a:cs typeface="Times New Roman" panose="02020603050405020304" pitchFamily="18" charset="0"/>
              </a:rPr>
              <a:t> </a:t>
            </a:r>
            <a:endParaRPr lang="en-US" sz="2500" b="1" dirty="0">
              <a:cs typeface="Times New Roman" panose="02020603050405020304" pitchFamily="18" charset="0"/>
            </a:endParaRPr>
          </a:p>
        </p:txBody>
      </p:sp>
      <p:sp>
        <p:nvSpPr>
          <p:cNvPr id="4" name="Rectangle 3">
            <a:extLst>
              <a:ext uri="{FF2B5EF4-FFF2-40B4-BE49-F238E27FC236}">
                <a16:creationId xmlns:a16="http://schemas.microsoft.com/office/drawing/2014/main" id="{A82D5937-1D32-A813-679B-1FBE3C903BB5}"/>
              </a:ext>
            </a:extLst>
          </p:cNvPr>
          <p:cNvSpPr/>
          <p:nvPr/>
        </p:nvSpPr>
        <p:spPr>
          <a:xfrm>
            <a:off x="3039666" y="2878138"/>
            <a:ext cx="6112667" cy="733599"/>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defTabSz="352044">
              <a:spcAft>
                <a:spcPts val="600"/>
              </a:spcAft>
            </a:pPr>
            <a:r>
              <a:rPr lang="en-US" sz="2772" b="1" kern="1200" dirty="0">
                <a:solidFill>
                  <a:srgbClr val="555555"/>
                </a:solidFill>
                <a:latin typeface="+mn-lt"/>
                <a:ea typeface="+mn-ea"/>
                <a:cs typeface="Times New Roman" panose="02020603050405020304" pitchFamily="18" charset="0"/>
              </a:rPr>
              <a:t>My name is _______________ </a:t>
            </a:r>
            <a:endParaRPr lang="en-US" sz="3600" b="1" dirty="0">
              <a:cs typeface="Times New Roman" panose="02020603050405020304" pitchFamily="18" charset="0"/>
            </a:endParaRPr>
          </a:p>
        </p:txBody>
      </p:sp>
    </p:spTree>
    <p:extLst>
      <p:ext uri="{BB962C8B-B14F-4D97-AF65-F5344CB8AC3E}">
        <p14:creationId xmlns:p14="http://schemas.microsoft.com/office/powerpoint/2010/main" val="16498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A9F4773-7113-47E3-991C-193DDD611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8" name="Rounded Rectangle 14">
            <a:extLst>
              <a:ext uri="{FF2B5EF4-FFF2-40B4-BE49-F238E27FC236}">
                <a16:creationId xmlns:a16="http://schemas.microsoft.com/office/drawing/2014/main" id="{B781DC51-1D15-43A2-AB4F-2051C5F1C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1008B81-C8A4-4EEF-A211-877A35E98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82B94A0-9C04-497F-9F2A-234AC715BC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24" name="Picture 23">
            <a:extLst>
              <a:ext uri="{FF2B5EF4-FFF2-40B4-BE49-F238E27FC236}">
                <a16:creationId xmlns:a16="http://schemas.microsoft.com/office/drawing/2014/main" id="{369CB58F-9DB1-495E-8241-D899410449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8" name="Title 1">
            <a:extLst>
              <a:ext uri="{FF2B5EF4-FFF2-40B4-BE49-F238E27FC236}">
                <a16:creationId xmlns:a16="http://schemas.microsoft.com/office/drawing/2014/main" id="{AD964F2C-571F-A363-278D-57D417199363}"/>
              </a:ext>
            </a:extLst>
          </p:cNvPr>
          <p:cNvSpPr>
            <a:spLocks noGrp="1"/>
          </p:cNvSpPr>
          <p:nvPr>
            <p:ph type="title"/>
          </p:nvPr>
        </p:nvSpPr>
        <p:spPr>
          <a:xfrm>
            <a:off x="685800" y="1066163"/>
            <a:ext cx="3306744" cy="5148371"/>
          </a:xfrm>
        </p:spPr>
        <p:txBody>
          <a:bodyPr vert="horz" lIns="91440" tIns="45720" rIns="91440" bIns="45720" rtlCol="0" anchor="ctr">
            <a:normAutofit/>
          </a:bodyPr>
          <a:lstStyle/>
          <a:p>
            <a:r>
              <a:rPr lang="en-US" sz="4000" dirty="0">
                <a:solidFill>
                  <a:schemeClr val="bg1"/>
                </a:solidFill>
                <a:latin typeface="+mj-lt"/>
              </a:rPr>
              <a:t>Restorative QUESTIONS</a:t>
            </a:r>
          </a:p>
        </p:txBody>
      </p:sp>
      <p:sp>
        <p:nvSpPr>
          <p:cNvPr id="5" name="AutoShape 2" descr="Photo stating Restorative Practice">
            <a:extLst>
              <a:ext uri="{FF2B5EF4-FFF2-40B4-BE49-F238E27FC236}">
                <a16:creationId xmlns:a16="http://schemas.microsoft.com/office/drawing/2014/main" id="{D4895B95-FCD1-F089-DCDE-42F362AC8D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Photo stating Restorative Practice">
            <a:extLst>
              <a:ext uri="{FF2B5EF4-FFF2-40B4-BE49-F238E27FC236}">
                <a16:creationId xmlns:a16="http://schemas.microsoft.com/office/drawing/2014/main" id="{C43E80AE-A583-EF2C-44FD-60DEF4293A9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descr="Photo stating Restorative Practice">
            <a:extLst>
              <a:ext uri="{FF2B5EF4-FFF2-40B4-BE49-F238E27FC236}">
                <a16:creationId xmlns:a16="http://schemas.microsoft.com/office/drawing/2014/main" id="{DD34CB79-A6BC-39C3-B521-06ED1290FB1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2" descr="Fox Point-Bayside School District - Restorative Practices">
            <a:extLst>
              <a:ext uri="{FF2B5EF4-FFF2-40B4-BE49-F238E27FC236}">
                <a16:creationId xmlns:a16="http://schemas.microsoft.com/office/drawing/2014/main" id="{7EA54E96-04C6-CCAB-99B6-7793527CBD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1575" y="1068473"/>
            <a:ext cx="7467246" cy="53306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F1FFAE-181D-E65A-60F3-465F6524D193}"/>
              </a:ext>
            </a:extLst>
          </p:cNvPr>
          <p:cNvSpPr txBox="1"/>
          <p:nvPr/>
        </p:nvSpPr>
        <p:spPr>
          <a:xfrm>
            <a:off x="6226770" y="458873"/>
            <a:ext cx="4374467" cy="830997"/>
          </a:xfrm>
          <a:prstGeom prst="rect">
            <a:avLst/>
          </a:prstGeom>
          <a:noFill/>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defTabSz="251460">
              <a:spcAft>
                <a:spcPts val="600"/>
              </a:spcAft>
            </a:pPr>
            <a:r>
              <a:rPr lang="en-US" sz="2400" b="1" kern="1200" dirty="0">
                <a:solidFill>
                  <a:schemeClr val="dk1"/>
                </a:solidFill>
              </a:rPr>
              <a:t>What is the point of restorative practices? </a:t>
            </a:r>
            <a:endParaRPr lang="en-US" sz="2400" b="1" dirty="0"/>
          </a:p>
        </p:txBody>
      </p:sp>
    </p:spTree>
    <p:extLst>
      <p:ext uri="{BB962C8B-B14F-4D97-AF65-F5344CB8AC3E}">
        <p14:creationId xmlns:p14="http://schemas.microsoft.com/office/powerpoint/2010/main" val="209818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0FD700-069E-45B7-99EE-9FD40B196D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nvPr>
        </p:nvSpPr>
        <p:spPr>
          <a:xfrm>
            <a:off x="2895600" y="764373"/>
            <a:ext cx="8610600" cy="1293028"/>
          </a:xfrm>
        </p:spPr>
        <p:txBody>
          <a:bodyPr vert="horz" lIns="91440" tIns="45720" rIns="91440" bIns="45720" rtlCol="0" anchor="ctr">
            <a:normAutofit/>
          </a:bodyPr>
          <a:lstStyle/>
          <a:p>
            <a:r>
              <a:rPr lang="en-US" sz="2800" i="1" dirty="0">
                <a:latin typeface="+mj-lt"/>
              </a:rPr>
              <a:t>Degrees of restorative justice practices: </a:t>
            </a:r>
            <a:br>
              <a:rPr lang="en-US" sz="2800" i="1" dirty="0">
                <a:latin typeface="+mj-lt"/>
              </a:rPr>
            </a:br>
            <a:r>
              <a:rPr lang="en-US" sz="2800" i="1" dirty="0">
                <a:latin typeface="+mj-lt"/>
              </a:rPr>
              <a:t>a continuum</a:t>
            </a:r>
            <a:r>
              <a:rPr lang="en-US" sz="2800" dirty="0">
                <a:latin typeface="+mj-lt"/>
              </a:rPr>
              <a:t> </a:t>
            </a:r>
          </a:p>
        </p:txBody>
      </p:sp>
      <p:graphicFrame>
        <p:nvGraphicFramePr>
          <p:cNvPr id="3" name="Diagram 2"/>
          <p:cNvGraphicFramePr/>
          <p:nvPr>
            <p:extLst>
              <p:ext uri="{D42A27DB-BD31-4B8C-83A1-F6EECF244321}">
                <p14:modId xmlns:p14="http://schemas.microsoft.com/office/powerpoint/2010/main" val="2468261401"/>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8369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15">
            <a:extLst>
              <a:ext uri="{FF2B5EF4-FFF2-40B4-BE49-F238E27FC236}">
                <a16:creationId xmlns:a16="http://schemas.microsoft.com/office/drawing/2014/main" id="{DA9F4773-7113-47E3-991C-193DDD611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25" name="Rectangle 17">
            <a:extLst>
              <a:ext uri="{FF2B5EF4-FFF2-40B4-BE49-F238E27FC236}">
                <a16:creationId xmlns:a16="http://schemas.microsoft.com/office/drawing/2014/main" id="{2BD33089-1424-4FEA-976C-DBB4BD78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9">
            <a:extLst>
              <a:ext uri="{FF2B5EF4-FFF2-40B4-BE49-F238E27FC236}">
                <a16:creationId xmlns:a16="http://schemas.microsoft.com/office/drawing/2014/main" id="{04108A0F-9E32-4D9A-BCD6-92746BC20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27" name="Picture 21">
            <a:extLst>
              <a:ext uri="{FF2B5EF4-FFF2-40B4-BE49-F238E27FC236}">
                <a16:creationId xmlns:a16="http://schemas.microsoft.com/office/drawing/2014/main" id="{CE3A52E8-C1E8-4525-A28B-5A36AA9EDA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8" name="Title 1">
            <a:extLst>
              <a:ext uri="{FF2B5EF4-FFF2-40B4-BE49-F238E27FC236}">
                <a16:creationId xmlns:a16="http://schemas.microsoft.com/office/drawing/2014/main" id="{AD964F2C-571F-A363-278D-57D417199363}"/>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sz="4000" dirty="0">
                <a:solidFill>
                  <a:schemeClr val="bg1"/>
                </a:solidFill>
                <a:latin typeface="+mj-lt"/>
              </a:rPr>
              <a:t>CHECK-OUT</a:t>
            </a:r>
          </a:p>
        </p:txBody>
      </p:sp>
      <p:sp>
        <p:nvSpPr>
          <p:cNvPr id="5" name="AutoShape 2" descr="Photo stating Restorative Practice">
            <a:extLst>
              <a:ext uri="{FF2B5EF4-FFF2-40B4-BE49-F238E27FC236}">
                <a16:creationId xmlns:a16="http://schemas.microsoft.com/office/drawing/2014/main" id="{D4895B95-FCD1-F089-DCDE-42F362AC8D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Photo stating Restorative Practice">
            <a:extLst>
              <a:ext uri="{FF2B5EF4-FFF2-40B4-BE49-F238E27FC236}">
                <a16:creationId xmlns:a16="http://schemas.microsoft.com/office/drawing/2014/main" id="{C43E80AE-A583-EF2C-44FD-60DEF4293A9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descr="Photo stating Restorative Practice">
            <a:extLst>
              <a:ext uri="{FF2B5EF4-FFF2-40B4-BE49-F238E27FC236}">
                <a16:creationId xmlns:a16="http://schemas.microsoft.com/office/drawing/2014/main" id="{DD34CB79-A6BC-39C3-B521-06ED1290FB1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Rectangle 1">
            <a:extLst>
              <a:ext uri="{FF2B5EF4-FFF2-40B4-BE49-F238E27FC236}">
                <a16:creationId xmlns:a16="http://schemas.microsoft.com/office/drawing/2014/main" id="{D6F58B37-3A86-1862-26AA-A78D537681E6}"/>
              </a:ext>
            </a:extLst>
          </p:cNvPr>
          <p:cNvSpPr/>
          <p:nvPr/>
        </p:nvSpPr>
        <p:spPr>
          <a:xfrm>
            <a:off x="3039665" y="4964739"/>
            <a:ext cx="6112667" cy="1113263"/>
          </a:xfrm>
          <a:prstGeom prst="rect">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pPr algn="ctr" defTabSz="347472">
              <a:spcAft>
                <a:spcPts val="600"/>
              </a:spcAft>
            </a:pPr>
            <a:r>
              <a:rPr lang="en-US" sz="2800" b="1" dirty="0">
                <a:solidFill>
                  <a:srgbClr val="555555"/>
                </a:solidFill>
              </a:rPr>
              <a:t>What steps would you take to do it?</a:t>
            </a:r>
            <a:endParaRPr lang="en-US" sz="4000" b="1" dirty="0"/>
          </a:p>
        </p:txBody>
      </p:sp>
      <p:sp>
        <p:nvSpPr>
          <p:cNvPr id="4" name="Rectangle 3">
            <a:extLst>
              <a:ext uri="{FF2B5EF4-FFF2-40B4-BE49-F238E27FC236}">
                <a16:creationId xmlns:a16="http://schemas.microsoft.com/office/drawing/2014/main" id="{A82D5937-1D32-A813-679B-1FBE3C903BB5}"/>
              </a:ext>
            </a:extLst>
          </p:cNvPr>
          <p:cNvSpPr/>
          <p:nvPr/>
        </p:nvSpPr>
        <p:spPr>
          <a:xfrm>
            <a:off x="3039666" y="2878138"/>
            <a:ext cx="6112667" cy="1693863"/>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defTabSz="347472">
              <a:spcAft>
                <a:spcPts val="600"/>
              </a:spcAft>
            </a:pPr>
            <a:r>
              <a:rPr lang="en-US" sz="2800" b="1" dirty="0">
                <a:solidFill>
                  <a:srgbClr val="555555"/>
                </a:solidFill>
              </a:rPr>
              <a:t>Name one area in your life that you can apply Restorative Practices.</a:t>
            </a:r>
            <a:endParaRPr lang="en-US" sz="4000" b="1" dirty="0"/>
          </a:p>
        </p:txBody>
      </p:sp>
    </p:spTree>
    <p:extLst>
      <p:ext uri="{BB962C8B-B14F-4D97-AF65-F5344CB8AC3E}">
        <p14:creationId xmlns:p14="http://schemas.microsoft.com/office/powerpoint/2010/main" val="344956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14099" y="650322"/>
            <a:ext cx="8610600" cy="1293028"/>
          </a:xfrm>
        </p:spPr>
        <p:txBody>
          <a:bodyPr vert="horz" lIns="91440" tIns="45720" rIns="91440" bIns="45720" rtlCol="0" anchor="ctr">
            <a:normAutofit/>
          </a:bodyPr>
          <a:lstStyle/>
          <a:p>
            <a:r>
              <a:rPr lang="en-US" sz="3400" dirty="0">
                <a:latin typeface="+mj-lt"/>
              </a:rPr>
              <a:t>Learning, Leveraging, and Listening With Restorative Practices</a:t>
            </a:r>
          </a:p>
        </p:txBody>
      </p:sp>
      <p:sp>
        <p:nvSpPr>
          <p:cNvPr id="5" name="AutoShape 2" descr="Photo stating Restorative Practice">
            <a:extLst>
              <a:ext uri="{FF2B5EF4-FFF2-40B4-BE49-F238E27FC236}">
                <a16:creationId xmlns:a16="http://schemas.microsoft.com/office/drawing/2014/main" id="{D4895B95-FCD1-F089-DCDE-42F362AC8D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Photo stating Restorative Practice">
            <a:extLst>
              <a:ext uri="{FF2B5EF4-FFF2-40B4-BE49-F238E27FC236}">
                <a16:creationId xmlns:a16="http://schemas.microsoft.com/office/drawing/2014/main" id="{C43E80AE-A583-EF2C-44FD-60DEF4293A9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Google Shape;152;p27">
            <a:extLst>
              <a:ext uri="{FF2B5EF4-FFF2-40B4-BE49-F238E27FC236}">
                <a16:creationId xmlns:a16="http://schemas.microsoft.com/office/drawing/2014/main" id="{BB81ECA6-A47F-A843-4E2D-34EDC20A75DA}"/>
              </a:ext>
            </a:extLst>
          </p:cNvPr>
          <p:cNvSpPr txBox="1">
            <a:spLocks/>
          </p:cNvSpPr>
          <p:nvPr/>
        </p:nvSpPr>
        <p:spPr>
          <a:xfrm>
            <a:off x="6376400" y="4453078"/>
            <a:ext cx="5792913" cy="4194034"/>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nb-NO" b="1" dirty="0"/>
          </a:p>
          <a:p>
            <a:endParaRPr lang="nb-NO" b="1" dirty="0"/>
          </a:p>
          <a:p>
            <a:pPr marL="0" indent="0">
              <a:buNone/>
            </a:pPr>
            <a:endParaRPr lang="nb-NO" sz="2000" b="1" dirty="0"/>
          </a:p>
          <a:p>
            <a:pPr marL="0" indent="0">
              <a:buNone/>
            </a:pPr>
            <a:r>
              <a:rPr lang="nb-NO" sz="2000" b="1" dirty="0">
                <a:latin typeface="Arvo" panose="020B0604020202020204" charset="0"/>
              </a:rPr>
              <a:t>Tauya Forst, J.D., M.S. </a:t>
            </a:r>
            <a:r>
              <a:rPr lang="nb-NO" sz="2000" b="1" dirty="0">
                <a:latin typeface="Arvo" panose="020B0604020202020204" charset="0"/>
                <a:hlinkClick r:id="rId3"/>
              </a:rPr>
              <a:t>johnsont217@cod.edu</a:t>
            </a:r>
            <a:endParaRPr lang="nb-NO" sz="2000" b="1" dirty="0">
              <a:latin typeface="Arvo" panose="020B0604020202020204" charset="0"/>
            </a:endParaRPr>
          </a:p>
          <a:p>
            <a:pPr marL="0" indent="0">
              <a:buNone/>
            </a:pPr>
            <a:r>
              <a:rPr lang="nb-NO" sz="2000" b="1" dirty="0">
                <a:latin typeface="Arvo" panose="020B0604020202020204" charset="0"/>
              </a:rPr>
              <a:t>Richard Forst, J.D. </a:t>
            </a:r>
            <a:r>
              <a:rPr lang="nb-NO" sz="2000" b="1" dirty="0">
                <a:latin typeface="Arvo" panose="020B0604020202020204" charset="0"/>
                <a:hlinkClick r:id="rId4"/>
              </a:rPr>
              <a:t>forstlaw@sbcglobal.net</a:t>
            </a:r>
            <a:r>
              <a:rPr lang="nb-NO" sz="2000" b="1" dirty="0">
                <a:latin typeface="Arvo" panose="020B0604020202020204" charset="0"/>
              </a:rPr>
              <a:t> </a:t>
            </a:r>
          </a:p>
          <a:p>
            <a:pPr marL="0" indent="0">
              <a:spcBef>
                <a:spcPts val="0"/>
              </a:spcBef>
              <a:buFont typeface="Arial" panose="020B0604020202020204" pitchFamily="34" charset="0"/>
              <a:buNone/>
            </a:pPr>
            <a:endParaRPr lang="nb-NO" dirty="0"/>
          </a:p>
        </p:txBody>
      </p:sp>
      <p:pic>
        <p:nvPicPr>
          <p:cNvPr id="1032" name="Picture 8" descr="Getting used to Restorative Practice (12-hr Online Course) Session 1 of  6-Video Conferencing Seimineár Gréasáin - Welcome to Wexford Education  Centre, Ireland">
            <a:extLst>
              <a:ext uri="{FF2B5EF4-FFF2-40B4-BE49-F238E27FC236}">
                <a16:creationId xmlns:a16="http://schemas.microsoft.com/office/drawing/2014/main" id="{D68854A7-2586-8611-6C50-AC68FDDDB0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873" y="1624493"/>
            <a:ext cx="5167849" cy="50091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A6CB3F32-C1A3-414B-D238-F56F98B1BE11}"/>
              </a:ext>
            </a:extLst>
          </p:cNvPr>
          <p:cNvPicPr>
            <a:picLocks noChangeAspect="1"/>
          </p:cNvPicPr>
          <p:nvPr/>
        </p:nvPicPr>
        <p:blipFill>
          <a:blip r:embed="rId6"/>
          <a:stretch>
            <a:fillRect/>
          </a:stretch>
        </p:blipFill>
        <p:spPr>
          <a:xfrm>
            <a:off x="7322051" y="3941798"/>
            <a:ext cx="2857500" cy="723900"/>
          </a:xfrm>
          <a:prstGeom prst="rect">
            <a:avLst/>
          </a:prstGeom>
        </p:spPr>
      </p:pic>
      <p:sp>
        <p:nvSpPr>
          <p:cNvPr id="3" name="TextBox 2">
            <a:extLst>
              <a:ext uri="{FF2B5EF4-FFF2-40B4-BE49-F238E27FC236}">
                <a16:creationId xmlns:a16="http://schemas.microsoft.com/office/drawing/2014/main" id="{5267401A-4BF2-90BB-862C-0BEE4471815F}"/>
              </a:ext>
            </a:extLst>
          </p:cNvPr>
          <p:cNvSpPr txBox="1"/>
          <p:nvPr/>
        </p:nvSpPr>
        <p:spPr>
          <a:xfrm>
            <a:off x="6096000" y="2445249"/>
            <a:ext cx="5410200" cy="646331"/>
          </a:xfrm>
          <a:prstGeom prst="rect">
            <a:avLst/>
          </a:prstGeom>
          <a:noFill/>
        </p:spPr>
        <p:txBody>
          <a:bodyPr wrap="square" rtlCol="0">
            <a:spAutoFit/>
          </a:bodyPr>
          <a:lstStyle/>
          <a:p>
            <a:pPr algn="ctr"/>
            <a:r>
              <a:rPr lang="en-US" sz="3600" dirty="0">
                <a:latin typeface="Script MT Bold" panose="03040602040607080904" pitchFamily="66" charset="0"/>
              </a:rPr>
              <a:t>Thank you! Questions?</a:t>
            </a:r>
          </a:p>
        </p:txBody>
      </p:sp>
    </p:spTree>
    <p:extLst>
      <p:ext uri="{BB962C8B-B14F-4D97-AF65-F5344CB8AC3E}">
        <p14:creationId xmlns:p14="http://schemas.microsoft.com/office/powerpoint/2010/main" val="178500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16">
            <a:extLst>
              <a:ext uri="{FF2B5EF4-FFF2-40B4-BE49-F238E27FC236}">
                <a16:creationId xmlns:a16="http://schemas.microsoft.com/office/drawing/2014/main" id="{DA9F4773-7113-47E3-991C-193DDD611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26" name="Rectangle 18">
            <a:extLst>
              <a:ext uri="{FF2B5EF4-FFF2-40B4-BE49-F238E27FC236}">
                <a16:creationId xmlns:a16="http://schemas.microsoft.com/office/drawing/2014/main" id="{6F4B9375-E067-448F-B9AE-4686BA28A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40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0">
            <a:extLst>
              <a:ext uri="{FF2B5EF4-FFF2-40B4-BE49-F238E27FC236}">
                <a16:creationId xmlns:a16="http://schemas.microsoft.com/office/drawing/2014/main" id="{925AC29B-66E4-4F21-B215-3D6277CDB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860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28" name="Picture 22">
            <a:extLst>
              <a:ext uri="{FF2B5EF4-FFF2-40B4-BE49-F238E27FC236}">
                <a16:creationId xmlns:a16="http://schemas.microsoft.com/office/drawing/2014/main" id="{DED00DEE-DC12-410F-ABE9-B47F06B944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562272"/>
            <a:ext cx="12192000" cy="1441450"/>
          </a:xfrm>
          <a:prstGeom prst="rect">
            <a:avLst/>
          </a:prstGeom>
        </p:spPr>
      </p:pic>
      <p:sp>
        <p:nvSpPr>
          <p:cNvPr id="2" name="Title 1"/>
          <p:cNvSpPr>
            <a:spLocks noGrp="1"/>
          </p:cNvSpPr>
          <p:nvPr>
            <p:ph type="title"/>
          </p:nvPr>
        </p:nvSpPr>
        <p:spPr>
          <a:xfrm>
            <a:off x="685800" y="5178415"/>
            <a:ext cx="10820400" cy="1293028"/>
          </a:xfrm>
        </p:spPr>
        <p:txBody>
          <a:bodyPr vert="horz" lIns="91440" tIns="45720" rIns="91440" bIns="45720" rtlCol="0" anchor="ctr">
            <a:normAutofit/>
          </a:bodyPr>
          <a:lstStyle/>
          <a:p>
            <a:r>
              <a:rPr lang="en-US" sz="4000" dirty="0">
                <a:solidFill>
                  <a:schemeClr val="bg1"/>
                </a:solidFill>
                <a:latin typeface="+mj-lt"/>
              </a:rPr>
              <a:t>Restorative AGENDA</a:t>
            </a:r>
          </a:p>
        </p:txBody>
      </p:sp>
      <p:sp>
        <p:nvSpPr>
          <p:cNvPr id="5" name="AutoShape 2" descr="Photo stating Restorative Practice">
            <a:extLst>
              <a:ext uri="{FF2B5EF4-FFF2-40B4-BE49-F238E27FC236}">
                <a16:creationId xmlns:a16="http://schemas.microsoft.com/office/drawing/2014/main" id="{D4895B95-FCD1-F089-DCDE-42F362AC8D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Photo stating Restorative Practice">
            <a:extLst>
              <a:ext uri="{FF2B5EF4-FFF2-40B4-BE49-F238E27FC236}">
                <a16:creationId xmlns:a16="http://schemas.microsoft.com/office/drawing/2014/main" id="{C43E80AE-A583-EF2C-44FD-60DEF4293A9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Rectangle 2">
            <a:extLst>
              <a:ext uri="{FF2B5EF4-FFF2-40B4-BE49-F238E27FC236}">
                <a16:creationId xmlns:a16="http://schemas.microsoft.com/office/drawing/2014/main" id="{E17DCF66-D2FB-963E-1CDB-61447BC724D6}"/>
              </a:ext>
            </a:extLst>
          </p:cNvPr>
          <p:cNvSpPr/>
          <p:nvPr/>
        </p:nvSpPr>
        <p:spPr>
          <a:xfrm>
            <a:off x="685800" y="1620784"/>
            <a:ext cx="2206092" cy="1213884"/>
          </a:xfrm>
          <a:prstGeom prst="rect">
            <a:avLst/>
          </a:prstGeom>
          <a:gradFill>
            <a:gsLst>
              <a:gs pos="0">
                <a:srgbClr val="FFFF00"/>
              </a:gs>
              <a:gs pos="78000">
                <a:schemeClr val="accent2">
                  <a:shade val="100000"/>
                  <a:satMod val="11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defTabSz="438912">
              <a:spcAft>
                <a:spcPts val="600"/>
              </a:spcAft>
            </a:pPr>
            <a:r>
              <a:rPr lang="en-US" sz="2304" b="1" dirty="0">
                <a:solidFill>
                  <a:srgbClr val="555555"/>
                </a:solidFill>
              </a:rPr>
              <a:t>Origins of </a:t>
            </a:r>
            <a:r>
              <a:rPr lang="en-US" sz="2304" b="1" kern="1200" dirty="0">
                <a:solidFill>
                  <a:srgbClr val="555555"/>
                </a:solidFill>
                <a:latin typeface="+mn-lt"/>
                <a:ea typeface="+mn-ea"/>
                <a:cs typeface="Times New Roman" panose="02020603050405020304" pitchFamily="18" charset="0"/>
              </a:rPr>
              <a:t>Restorative Practices (RP)</a:t>
            </a:r>
            <a:endParaRPr lang="en-US" sz="2304" b="1" dirty="0">
              <a:solidFill>
                <a:srgbClr val="555555"/>
              </a:solidFill>
            </a:endParaRPr>
          </a:p>
        </p:txBody>
      </p:sp>
      <p:sp>
        <p:nvSpPr>
          <p:cNvPr id="4" name="Rectangle 3">
            <a:extLst>
              <a:ext uri="{FF2B5EF4-FFF2-40B4-BE49-F238E27FC236}">
                <a16:creationId xmlns:a16="http://schemas.microsoft.com/office/drawing/2014/main" id="{3120181E-D97D-39D5-B0DA-9C45829097B2}"/>
              </a:ext>
            </a:extLst>
          </p:cNvPr>
          <p:cNvSpPr/>
          <p:nvPr/>
        </p:nvSpPr>
        <p:spPr>
          <a:xfrm>
            <a:off x="3234953" y="992718"/>
            <a:ext cx="2689517" cy="1213884"/>
          </a:xfrm>
          <a:prstGeom prst="rect">
            <a:avLst/>
          </a:prstGeom>
          <a:gradFill>
            <a:gsLst>
              <a:gs pos="0">
                <a:srgbClr val="FFFF00"/>
              </a:gs>
              <a:gs pos="78000">
                <a:schemeClr val="accent2">
                  <a:shade val="100000"/>
                  <a:satMod val="11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defTabSz="438912">
              <a:spcAft>
                <a:spcPts val="600"/>
              </a:spcAft>
            </a:pPr>
            <a:r>
              <a:rPr lang="en-US" sz="2304" b="1" kern="1200" dirty="0">
                <a:solidFill>
                  <a:srgbClr val="555555"/>
                </a:solidFill>
                <a:latin typeface="+mn-lt"/>
                <a:ea typeface="+mn-ea"/>
                <a:cs typeface="Times New Roman" panose="02020603050405020304" pitchFamily="18" charset="0"/>
              </a:rPr>
              <a:t>Define Restorative Practices (RP)</a:t>
            </a:r>
            <a:endParaRPr lang="en-US" sz="2400" b="1" dirty="0">
              <a:cs typeface="Times New Roman" panose="02020603050405020304" pitchFamily="18" charset="0"/>
            </a:endParaRPr>
          </a:p>
        </p:txBody>
      </p:sp>
      <p:sp>
        <p:nvSpPr>
          <p:cNvPr id="8" name="Rectangle 7">
            <a:extLst>
              <a:ext uri="{FF2B5EF4-FFF2-40B4-BE49-F238E27FC236}">
                <a16:creationId xmlns:a16="http://schemas.microsoft.com/office/drawing/2014/main" id="{987BF814-2418-A5E7-CE48-45D0E25B2D6A}"/>
              </a:ext>
            </a:extLst>
          </p:cNvPr>
          <p:cNvSpPr/>
          <p:nvPr/>
        </p:nvSpPr>
        <p:spPr>
          <a:xfrm>
            <a:off x="3234953" y="2375114"/>
            <a:ext cx="2689517" cy="1213884"/>
          </a:xfrm>
          <a:prstGeom prst="rect">
            <a:avLst/>
          </a:prstGeom>
          <a:gradFill>
            <a:gsLst>
              <a:gs pos="0">
                <a:srgbClr val="FFFF00"/>
              </a:gs>
              <a:gs pos="78000">
                <a:schemeClr val="accent2">
                  <a:shade val="100000"/>
                  <a:satMod val="11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defTabSz="438912">
              <a:spcAft>
                <a:spcPts val="600"/>
              </a:spcAft>
            </a:pPr>
            <a:r>
              <a:rPr lang="en-US" sz="2304" b="1" kern="1200" dirty="0">
                <a:solidFill>
                  <a:srgbClr val="555555"/>
                </a:solidFill>
                <a:latin typeface="+mn-lt"/>
                <a:ea typeface="+mn-ea"/>
                <a:cs typeface="+mn-cs"/>
              </a:rPr>
              <a:t>Explain</a:t>
            </a:r>
            <a:r>
              <a:rPr lang="en-US" sz="2304" b="1" kern="1200" dirty="0">
                <a:solidFill>
                  <a:srgbClr val="555555"/>
                </a:solidFill>
                <a:latin typeface="+mn-lt"/>
                <a:ea typeface="+mn-ea"/>
                <a:cs typeface="Times New Roman" panose="02020603050405020304" pitchFamily="18" charset="0"/>
              </a:rPr>
              <a:t> participants in RP</a:t>
            </a:r>
            <a:endParaRPr lang="en-US" sz="2400" b="1" dirty="0"/>
          </a:p>
        </p:txBody>
      </p:sp>
      <p:sp>
        <p:nvSpPr>
          <p:cNvPr id="9" name="Rectangle 8">
            <a:extLst>
              <a:ext uri="{FF2B5EF4-FFF2-40B4-BE49-F238E27FC236}">
                <a16:creationId xmlns:a16="http://schemas.microsoft.com/office/drawing/2014/main" id="{67DE5DA9-40B1-2D8D-77BE-41239F4C934A}"/>
              </a:ext>
            </a:extLst>
          </p:cNvPr>
          <p:cNvSpPr/>
          <p:nvPr/>
        </p:nvSpPr>
        <p:spPr>
          <a:xfrm>
            <a:off x="6267530" y="992718"/>
            <a:ext cx="2689517" cy="1213884"/>
          </a:xfrm>
          <a:prstGeom prst="rect">
            <a:avLst/>
          </a:prstGeom>
          <a:gradFill>
            <a:gsLst>
              <a:gs pos="0">
                <a:srgbClr val="FFFF00"/>
              </a:gs>
              <a:gs pos="78000">
                <a:schemeClr val="accent2">
                  <a:shade val="100000"/>
                  <a:satMod val="11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defTabSz="438912">
              <a:spcAft>
                <a:spcPts val="600"/>
              </a:spcAft>
            </a:pPr>
            <a:r>
              <a:rPr lang="en-US" sz="2304" b="1" kern="1200" dirty="0">
                <a:solidFill>
                  <a:srgbClr val="555555"/>
                </a:solidFill>
                <a:latin typeface="+mn-lt"/>
                <a:ea typeface="+mn-ea"/>
                <a:cs typeface="+mn-cs"/>
              </a:rPr>
              <a:t>Explain processes of RP</a:t>
            </a:r>
            <a:endParaRPr lang="en-US" sz="2400" b="1" dirty="0"/>
          </a:p>
        </p:txBody>
      </p:sp>
      <p:sp>
        <p:nvSpPr>
          <p:cNvPr id="10" name="Rectangle 9">
            <a:extLst>
              <a:ext uri="{FF2B5EF4-FFF2-40B4-BE49-F238E27FC236}">
                <a16:creationId xmlns:a16="http://schemas.microsoft.com/office/drawing/2014/main" id="{670679DD-F63F-8442-1B9C-F5355FFB65BF}"/>
              </a:ext>
            </a:extLst>
          </p:cNvPr>
          <p:cNvSpPr/>
          <p:nvPr/>
        </p:nvSpPr>
        <p:spPr>
          <a:xfrm>
            <a:off x="6267530" y="2350146"/>
            <a:ext cx="2689517" cy="1238852"/>
          </a:xfrm>
          <a:prstGeom prst="rect">
            <a:avLst/>
          </a:prstGeom>
          <a:gradFill>
            <a:gsLst>
              <a:gs pos="0">
                <a:srgbClr val="FFFF00"/>
              </a:gs>
              <a:gs pos="78000">
                <a:schemeClr val="accent2">
                  <a:shade val="100000"/>
                  <a:satMod val="11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defTabSz="438912">
              <a:spcAft>
                <a:spcPts val="600"/>
              </a:spcAft>
            </a:pPr>
            <a:r>
              <a:rPr lang="en-US" sz="2304" b="1" kern="1200" dirty="0">
                <a:solidFill>
                  <a:srgbClr val="555555"/>
                </a:solidFill>
                <a:latin typeface="+mn-lt"/>
                <a:ea typeface="+mn-ea"/>
                <a:cs typeface="Times New Roman" panose="02020603050405020304" pitchFamily="18" charset="0"/>
              </a:rPr>
              <a:t>Check-In</a:t>
            </a:r>
            <a:endParaRPr lang="en-US" sz="2400" b="1" dirty="0">
              <a:cs typeface="Times New Roman" panose="02020603050405020304" pitchFamily="18" charset="0"/>
            </a:endParaRPr>
          </a:p>
        </p:txBody>
      </p:sp>
      <p:sp>
        <p:nvSpPr>
          <p:cNvPr id="12" name="Rectangle 11">
            <a:extLst>
              <a:ext uri="{FF2B5EF4-FFF2-40B4-BE49-F238E27FC236}">
                <a16:creationId xmlns:a16="http://schemas.microsoft.com/office/drawing/2014/main" id="{6B89BA9C-DC82-5166-138E-5C9F86F1F702}"/>
              </a:ext>
            </a:extLst>
          </p:cNvPr>
          <p:cNvSpPr/>
          <p:nvPr/>
        </p:nvSpPr>
        <p:spPr>
          <a:xfrm>
            <a:off x="9300108" y="1609479"/>
            <a:ext cx="2206092" cy="1213884"/>
          </a:xfrm>
          <a:prstGeom prst="rect">
            <a:avLst/>
          </a:prstGeom>
          <a:gradFill>
            <a:gsLst>
              <a:gs pos="0">
                <a:srgbClr val="FFFF00"/>
              </a:gs>
              <a:gs pos="78000">
                <a:schemeClr val="accent2">
                  <a:shade val="100000"/>
                  <a:satMod val="110000"/>
                  <a:lumMod val="100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defTabSz="438912">
              <a:spcAft>
                <a:spcPts val="600"/>
              </a:spcAft>
            </a:pPr>
            <a:r>
              <a:rPr lang="en-US" sz="2304" b="1" dirty="0">
                <a:solidFill>
                  <a:srgbClr val="555555"/>
                </a:solidFill>
              </a:rPr>
              <a:t>Check-Out</a:t>
            </a:r>
          </a:p>
        </p:txBody>
      </p:sp>
    </p:spTree>
    <p:extLst>
      <p:ext uri="{BB962C8B-B14F-4D97-AF65-F5344CB8AC3E}">
        <p14:creationId xmlns:p14="http://schemas.microsoft.com/office/powerpoint/2010/main" val="483472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21">
            <a:extLst>
              <a:ext uri="{FF2B5EF4-FFF2-40B4-BE49-F238E27FC236}">
                <a16:creationId xmlns:a16="http://schemas.microsoft.com/office/drawing/2014/main" id="{15CC8773-0E3F-4D1C-A409-0353003E65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3" name="Picture 23">
            <a:extLst>
              <a:ext uri="{FF2B5EF4-FFF2-40B4-BE49-F238E27FC236}">
                <a16:creationId xmlns:a16="http://schemas.microsoft.com/office/drawing/2014/main" id="{29160FC1-6959-4BB1-8E7A-0CA07E8BAA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3" name="TextBox 2">
            <a:extLst>
              <a:ext uri="{FF2B5EF4-FFF2-40B4-BE49-F238E27FC236}">
                <a16:creationId xmlns:a16="http://schemas.microsoft.com/office/drawing/2014/main" id="{F0D7B4E0-2FAB-6CE4-16C6-4B7B64712DF8}"/>
              </a:ext>
            </a:extLst>
          </p:cNvPr>
          <p:cNvSpPr txBox="1"/>
          <p:nvPr/>
        </p:nvSpPr>
        <p:spPr>
          <a:xfrm>
            <a:off x="7559040" y="673240"/>
            <a:ext cx="4531360" cy="3446373"/>
          </a:xfrm>
          <a:prstGeom prst="rect">
            <a:avLst/>
          </a:prstGeom>
          <a:noFill/>
          <a:ln w="19050">
            <a:noFill/>
            <a:prstDash val="dash"/>
          </a:ln>
        </p:spPr>
        <p:txBody>
          <a:bodyPr vert="horz" lIns="91440" tIns="45720" rIns="91440" bIns="45720" rtlCol="0" anchor="b">
            <a:normAutofit/>
          </a:bodyPr>
          <a:lstStyle/>
          <a:p>
            <a:pPr algn="r" defTabSz="914400">
              <a:lnSpc>
                <a:spcPct val="90000"/>
              </a:lnSpc>
              <a:spcBef>
                <a:spcPct val="0"/>
              </a:spcBef>
              <a:spcAft>
                <a:spcPts val="600"/>
              </a:spcAft>
            </a:pPr>
            <a:r>
              <a:rPr lang="en-US" sz="4400" b="1" cap="all" dirty="0">
                <a:latin typeface="+mj-lt"/>
                <a:ea typeface="+mj-ea"/>
                <a:cs typeface="+mj-cs"/>
              </a:rPr>
              <a:t>ORIGINS OF PEACEMAKING CIRCLES </a:t>
            </a:r>
            <a:endParaRPr lang="en-US" sz="4400" cap="all" dirty="0">
              <a:latin typeface="+mj-lt"/>
              <a:ea typeface="+mj-ea"/>
              <a:cs typeface="+mj-cs"/>
            </a:endParaRPr>
          </a:p>
        </p:txBody>
      </p:sp>
      <p:pic>
        <p:nvPicPr>
          <p:cNvPr id="6" name="Picture 2" descr="The Indigenous Origins of Circles and How Non-Natives Learned About Them -"/>
          <p:cNvPicPr>
            <a:picLocks noChangeAspect="1" noChangeArrowheads="1"/>
          </p:cNvPicPr>
          <p:nvPr/>
        </p:nvPicPr>
        <p:blipFill rotWithShape="1">
          <a:blip r:embed="rId5">
            <a:extLst>
              <a:ext uri="{28A0092B-C50C-407E-A947-70E740481C1C}">
                <a14:useLocalDpi xmlns:a14="http://schemas.microsoft.com/office/drawing/2010/main" val="0"/>
              </a:ext>
            </a:extLst>
          </a:blip>
          <a:srcRect t="2265" r="2" b="9306"/>
          <a:stretch/>
        </p:blipFill>
        <p:spPr bwMode="auto">
          <a:xfrm>
            <a:off x="2405" y="10"/>
            <a:ext cx="7794245" cy="6857990"/>
          </a:xfrm>
          <a:prstGeom prst="rect">
            <a:avLst/>
          </a:prstGeom>
          <a:solidFill>
            <a:srgbClr val="FFFFFF"/>
          </a:solidFill>
          <a:scene3d>
            <a:camera prst="orthographicFront"/>
            <a:lightRig rig="threePt" dir="t">
              <a:rot lat="0" lon="0" rev="2700000"/>
            </a:lightRig>
          </a:scene3d>
          <a:sp3d contourW="6350">
            <a:bevelT h="38100"/>
            <a:contourClr>
              <a:srgbClr val="C0C0C0"/>
            </a:contourClr>
          </a:sp3d>
        </p:spPr>
      </p:pic>
      <p:sp>
        <p:nvSpPr>
          <p:cNvPr id="34" name="Rectangle 25">
            <a:extLst>
              <a:ext uri="{FF2B5EF4-FFF2-40B4-BE49-F238E27FC236}">
                <a16:creationId xmlns:a16="http://schemas.microsoft.com/office/drawing/2014/main" id="{7CB7C310-FE58-42C8-923F-E29308AB1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27">
            <a:extLst>
              <a:ext uri="{FF2B5EF4-FFF2-40B4-BE49-F238E27FC236}">
                <a16:creationId xmlns:a16="http://schemas.microsoft.com/office/drawing/2014/main" id="{4A50A440-71B7-4225-BF26-485C42F1F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6651" y="0"/>
            <a:ext cx="1645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11055349" y="224253"/>
            <a:ext cx="1136651" cy="1541451"/>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spcAft>
                <a:spcPts val="600"/>
              </a:spcAft>
            </a:pPr>
            <a:r>
              <a:rPr lang="en-US" sz="3800" b="1" dirty="0"/>
              <a:t>  </a:t>
            </a:r>
          </a:p>
        </p:txBody>
      </p:sp>
    </p:spTree>
    <p:extLst>
      <p:ext uri="{BB962C8B-B14F-4D97-AF65-F5344CB8AC3E}">
        <p14:creationId xmlns:p14="http://schemas.microsoft.com/office/powerpoint/2010/main" val="3070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5" name="Picture 14">
            <a:extLst>
              <a:ext uri="{FF2B5EF4-FFF2-40B4-BE49-F238E27FC236}">
                <a16:creationId xmlns:a16="http://schemas.microsoft.com/office/drawing/2014/main" id="{B606DC21-B3AA-4AE9-844F-E667E84438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17" name="Rectangle 16">
            <a:extLst>
              <a:ext uri="{FF2B5EF4-FFF2-40B4-BE49-F238E27FC236}">
                <a16:creationId xmlns:a16="http://schemas.microsoft.com/office/drawing/2014/main" id="{077D6507-8E8D-40E1-A7B9-63012EF94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466850" y="994978"/>
            <a:ext cx="10077450" cy="182509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800" b="1" cap="all" dirty="0">
                <a:latin typeface="+mj-lt"/>
                <a:ea typeface="+mj-ea"/>
                <a:cs typeface="+mj-cs"/>
              </a:rPr>
              <a:t>Indigenous Land acknowledgement </a:t>
            </a:r>
          </a:p>
        </p:txBody>
      </p:sp>
      <p:sp>
        <p:nvSpPr>
          <p:cNvPr id="5" name="Title 1"/>
          <p:cNvSpPr txBox="1">
            <a:spLocks/>
          </p:cNvSpPr>
          <p:nvPr/>
        </p:nvSpPr>
        <p:spPr>
          <a:xfrm>
            <a:off x="11055349" y="224253"/>
            <a:ext cx="1136651" cy="1541451"/>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spcAft>
                <a:spcPts val="600"/>
              </a:spcAft>
            </a:pPr>
            <a:r>
              <a:rPr lang="en-US" sz="3800" b="1" dirty="0"/>
              <a:t>  </a:t>
            </a:r>
          </a:p>
        </p:txBody>
      </p:sp>
    </p:spTree>
    <p:extLst>
      <p:ext uri="{BB962C8B-B14F-4D97-AF65-F5344CB8AC3E}">
        <p14:creationId xmlns:p14="http://schemas.microsoft.com/office/powerpoint/2010/main" val="5175527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964F2C-571F-A363-278D-57D417199363}"/>
              </a:ext>
            </a:extLst>
          </p:cNvPr>
          <p:cNvSpPr>
            <a:spLocks noGrp="1"/>
          </p:cNvSpPr>
          <p:nvPr>
            <p:ph type="title"/>
          </p:nvPr>
        </p:nvSpPr>
        <p:spPr>
          <a:xfrm>
            <a:off x="1922124" y="567905"/>
            <a:ext cx="9831512" cy="1293028"/>
          </a:xfrm>
        </p:spPr>
        <p:txBody>
          <a:bodyPr vert="horz" lIns="91440" tIns="45720" rIns="91440" bIns="45720" rtlCol="0" anchor="ctr">
            <a:normAutofit/>
          </a:bodyPr>
          <a:lstStyle/>
          <a:p>
            <a:r>
              <a:rPr lang="en-US" sz="4000" dirty="0">
                <a:latin typeface="+mj-lt"/>
              </a:rPr>
              <a:t>Restorative Practices Definition</a:t>
            </a:r>
          </a:p>
        </p:txBody>
      </p:sp>
      <p:sp>
        <p:nvSpPr>
          <p:cNvPr id="9" name="TextBox 8">
            <a:extLst>
              <a:ext uri="{FF2B5EF4-FFF2-40B4-BE49-F238E27FC236}">
                <a16:creationId xmlns:a16="http://schemas.microsoft.com/office/drawing/2014/main" id="{389171E8-2353-A876-4B76-59EF6835A82A}"/>
              </a:ext>
            </a:extLst>
          </p:cNvPr>
          <p:cNvSpPr txBox="1"/>
          <p:nvPr/>
        </p:nvSpPr>
        <p:spPr>
          <a:xfrm>
            <a:off x="5943600" y="2194560"/>
            <a:ext cx="5892229" cy="4024125"/>
          </a:xfrm>
          <a:prstGeom prst="rect">
            <a:avLst/>
          </a:prstGeom>
        </p:spPr>
        <p:txBody>
          <a:bodyPr vert="horz" lIns="91440" tIns="45720" rIns="91440" bIns="45720" rtlCol="0">
            <a:noAutofit/>
          </a:bodyPr>
          <a:lstStyle/>
          <a:p>
            <a:pPr algn="ctr"/>
            <a:r>
              <a:rPr lang="en-US" sz="2800" b="1" i="1" dirty="0"/>
              <a:t>Restorative Practices </a:t>
            </a:r>
            <a:r>
              <a:rPr lang="en-US" sz="2800" i="1" dirty="0"/>
              <a:t>is an umbrella term used for strategies that help us to proactively build community, relationships, and manage conflict and tensions. These strategies center on treating </a:t>
            </a:r>
            <a:r>
              <a:rPr lang="en-US" sz="2800" b="1" i="1" u="sng" dirty="0"/>
              <a:t>ALL</a:t>
            </a:r>
            <a:r>
              <a:rPr lang="en-US" sz="2800" i="1" dirty="0"/>
              <a:t> humans with dignity and respect, while elevating equal voice. </a:t>
            </a:r>
            <a:endParaRPr lang="en-US" sz="2800" dirty="0"/>
          </a:p>
        </p:txBody>
      </p:sp>
      <p:sp>
        <p:nvSpPr>
          <p:cNvPr id="5" name="AutoShape 2" descr="Photo stating Restorative Practice">
            <a:extLst>
              <a:ext uri="{FF2B5EF4-FFF2-40B4-BE49-F238E27FC236}">
                <a16:creationId xmlns:a16="http://schemas.microsoft.com/office/drawing/2014/main" id="{D4895B95-FCD1-F089-DCDE-42F362AC8D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Photo stating Restorative Practice">
            <a:extLst>
              <a:ext uri="{FF2B5EF4-FFF2-40B4-BE49-F238E27FC236}">
                <a16:creationId xmlns:a16="http://schemas.microsoft.com/office/drawing/2014/main" id="{C43E80AE-A583-EF2C-44FD-60DEF4293A9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descr="Photo stating Restorative Practice">
            <a:extLst>
              <a:ext uri="{FF2B5EF4-FFF2-40B4-BE49-F238E27FC236}">
                <a16:creationId xmlns:a16="http://schemas.microsoft.com/office/drawing/2014/main" id="{DD34CB79-A6BC-39C3-B521-06ED1290FB1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4" name="Picture 6" descr="Getting used to Restorative Practice (12-hr Online Course) Session 1 of  6-Video Conferencing Seimineár Gréasáin - Welcome to Wexford Education  Centre, Ireland">
            <a:extLst>
              <a:ext uri="{FF2B5EF4-FFF2-40B4-BE49-F238E27FC236}">
                <a16:creationId xmlns:a16="http://schemas.microsoft.com/office/drawing/2014/main" id="{723CA158-1B61-ECDA-DEBF-2FAA2BA21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70" y="1860933"/>
            <a:ext cx="4976117" cy="4823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AutoShape 2" descr="Photo stating Restorative Practice">
            <a:extLst>
              <a:ext uri="{FF2B5EF4-FFF2-40B4-BE49-F238E27FC236}">
                <a16:creationId xmlns:a16="http://schemas.microsoft.com/office/drawing/2014/main" id="{D4895B95-FCD1-F089-DCDE-42F362AC8D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Photo stating Restorative Practice">
            <a:extLst>
              <a:ext uri="{FF2B5EF4-FFF2-40B4-BE49-F238E27FC236}">
                <a16:creationId xmlns:a16="http://schemas.microsoft.com/office/drawing/2014/main" id="{C43E80AE-A583-EF2C-44FD-60DEF4293A9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9" name="Graphic 8" descr="Umbrella outline">
            <a:extLst>
              <a:ext uri="{FF2B5EF4-FFF2-40B4-BE49-F238E27FC236}">
                <a16:creationId xmlns:a16="http://schemas.microsoft.com/office/drawing/2014/main" id="{36DCE97B-2B61-C3DC-EA89-66F44FDBF3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4453" y="208740"/>
            <a:ext cx="9832369" cy="6548919"/>
          </a:xfrm>
          <a:prstGeom prst="rect">
            <a:avLst/>
          </a:prstGeom>
        </p:spPr>
      </p:pic>
      <p:sp>
        <p:nvSpPr>
          <p:cNvPr id="11" name="TextBox 10">
            <a:extLst>
              <a:ext uri="{FF2B5EF4-FFF2-40B4-BE49-F238E27FC236}">
                <a16:creationId xmlns:a16="http://schemas.microsoft.com/office/drawing/2014/main" id="{09FE5523-F6F1-68E7-EEF8-F13D5AEAA519}"/>
              </a:ext>
            </a:extLst>
          </p:cNvPr>
          <p:cNvSpPr txBox="1"/>
          <p:nvPr/>
        </p:nvSpPr>
        <p:spPr>
          <a:xfrm>
            <a:off x="2302203" y="1595654"/>
            <a:ext cx="8029905" cy="769441"/>
          </a:xfrm>
          <a:prstGeom prst="rect">
            <a:avLst/>
          </a:prstGeom>
          <a:noFill/>
        </p:spPr>
        <p:txBody>
          <a:bodyPr wrap="square" rtlCol="0">
            <a:spAutoFit/>
          </a:bodyPr>
          <a:lstStyle/>
          <a:p>
            <a:pPr algn="ctr"/>
            <a:r>
              <a:rPr lang="en-US" sz="4400" b="1" dirty="0"/>
              <a:t>RESTORATIVE PRACTICES</a:t>
            </a:r>
          </a:p>
        </p:txBody>
      </p:sp>
      <p:sp>
        <p:nvSpPr>
          <p:cNvPr id="12" name="Wave 11">
            <a:extLst>
              <a:ext uri="{FF2B5EF4-FFF2-40B4-BE49-F238E27FC236}">
                <a16:creationId xmlns:a16="http://schemas.microsoft.com/office/drawing/2014/main" id="{EE7D594D-D3A3-A0EE-B644-6D81C5EDA14E}"/>
              </a:ext>
            </a:extLst>
          </p:cNvPr>
          <p:cNvSpPr/>
          <p:nvPr/>
        </p:nvSpPr>
        <p:spPr>
          <a:xfrm>
            <a:off x="886794" y="3163434"/>
            <a:ext cx="1632290" cy="1283910"/>
          </a:xfrm>
          <a:prstGeom prst="wave">
            <a:avLst/>
          </a:prstGeom>
          <a:solidFill>
            <a:srgbClr val="00B0F0"/>
          </a:solidFill>
          <a:ln>
            <a:extLst>
              <a:ext uri="{C807C97D-BFC1-408E-A445-0C87EB9F89A2}">
                <ask:lineSketchStyleProps xmlns:ask="http://schemas.microsoft.com/office/drawing/2018/sketchyshapes" sd="1219033472">
                  <a:custGeom>
                    <a:avLst/>
                    <a:gdLst>
                      <a:gd name="connsiteX0" fmla="*/ 0 w 1632290"/>
                      <a:gd name="connsiteY0" fmla="*/ 160489 h 1283910"/>
                      <a:gd name="connsiteX1" fmla="*/ 1632290 w 1632290"/>
                      <a:gd name="connsiteY1" fmla="*/ 160489 h 1283910"/>
                      <a:gd name="connsiteX2" fmla="*/ 1632290 w 1632290"/>
                      <a:gd name="connsiteY2" fmla="*/ 622696 h 1283910"/>
                      <a:gd name="connsiteX3" fmla="*/ 1632290 w 1632290"/>
                      <a:gd name="connsiteY3" fmla="*/ 1123421 h 1283910"/>
                      <a:gd name="connsiteX4" fmla="*/ 0 w 1632290"/>
                      <a:gd name="connsiteY4" fmla="*/ 1123421 h 1283910"/>
                      <a:gd name="connsiteX5" fmla="*/ 0 w 1632290"/>
                      <a:gd name="connsiteY5" fmla="*/ 670843 h 1283910"/>
                      <a:gd name="connsiteX6" fmla="*/ 0 w 1632290"/>
                      <a:gd name="connsiteY6" fmla="*/ 160489 h 128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290" h="1283910" fill="none" extrusionOk="0">
                        <a:moveTo>
                          <a:pt x="0" y="160489"/>
                        </a:moveTo>
                        <a:cubicBezTo>
                          <a:pt x="522274" y="-582583"/>
                          <a:pt x="955053" y="880477"/>
                          <a:pt x="1632290" y="160489"/>
                        </a:cubicBezTo>
                        <a:cubicBezTo>
                          <a:pt x="1641969" y="306929"/>
                          <a:pt x="1594251" y="484278"/>
                          <a:pt x="1632290" y="622696"/>
                        </a:cubicBezTo>
                        <a:cubicBezTo>
                          <a:pt x="1670329" y="761114"/>
                          <a:pt x="1618941" y="987823"/>
                          <a:pt x="1632290" y="1123421"/>
                        </a:cubicBezTo>
                        <a:cubicBezTo>
                          <a:pt x="1207075" y="1835352"/>
                          <a:pt x="563608" y="790531"/>
                          <a:pt x="0" y="1123421"/>
                        </a:cubicBezTo>
                        <a:cubicBezTo>
                          <a:pt x="-17751" y="968486"/>
                          <a:pt x="17272" y="830592"/>
                          <a:pt x="0" y="670843"/>
                        </a:cubicBezTo>
                        <a:cubicBezTo>
                          <a:pt x="-17272" y="511094"/>
                          <a:pt x="1563" y="360602"/>
                          <a:pt x="0" y="160489"/>
                        </a:cubicBezTo>
                        <a:close/>
                      </a:path>
                      <a:path w="1632290" h="1283910" stroke="0" extrusionOk="0">
                        <a:moveTo>
                          <a:pt x="0" y="160489"/>
                        </a:moveTo>
                        <a:cubicBezTo>
                          <a:pt x="408633" y="-458032"/>
                          <a:pt x="935711" y="752680"/>
                          <a:pt x="1632290" y="160489"/>
                        </a:cubicBezTo>
                        <a:cubicBezTo>
                          <a:pt x="1663324" y="267501"/>
                          <a:pt x="1624203" y="499018"/>
                          <a:pt x="1632290" y="661214"/>
                        </a:cubicBezTo>
                        <a:cubicBezTo>
                          <a:pt x="1640377" y="823410"/>
                          <a:pt x="1590855" y="964061"/>
                          <a:pt x="1632290" y="1123421"/>
                        </a:cubicBezTo>
                        <a:cubicBezTo>
                          <a:pt x="918867" y="1565742"/>
                          <a:pt x="584103" y="607574"/>
                          <a:pt x="0" y="1123421"/>
                        </a:cubicBezTo>
                        <a:cubicBezTo>
                          <a:pt x="-22606" y="958307"/>
                          <a:pt x="11671" y="792494"/>
                          <a:pt x="0" y="661214"/>
                        </a:cubicBezTo>
                        <a:cubicBezTo>
                          <a:pt x="-11671" y="529934"/>
                          <a:pt x="5846" y="318108"/>
                          <a:pt x="0" y="160489"/>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RESTORATIVE SCHOOLS</a:t>
            </a:r>
            <a:endParaRPr lang="en-US" dirty="0"/>
          </a:p>
        </p:txBody>
      </p:sp>
      <p:sp>
        <p:nvSpPr>
          <p:cNvPr id="14" name="Wave 13">
            <a:extLst>
              <a:ext uri="{FF2B5EF4-FFF2-40B4-BE49-F238E27FC236}">
                <a16:creationId xmlns:a16="http://schemas.microsoft.com/office/drawing/2014/main" id="{68035A9E-D876-5F1D-163E-387BD21D0E1D}"/>
              </a:ext>
            </a:extLst>
          </p:cNvPr>
          <p:cNvSpPr/>
          <p:nvPr/>
        </p:nvSpPr>
        <p:spPr>
          <a:xfrm>
            <a:off x="3709889" y="3145337"/>
            <a:ext cx="1632290" cy="1283910"/>
          </a:xfrm>
          <a:prstGeom prst="wave">
            <a:avLst/>
          </a:prstGeom>
          <a:solidFill>
            <a:srgbClr val="00B0F0"/>
          </a:solidFill>
          <a:ln>
            <a:extLst>
              <a:ext uri="{C807C97D-BFC1-408E-A445-0C87EB9F89A2}">
                <ask:lineSketchStyleProps xmlns:ask="http://schemas.microsoft.com/office/drawing/2018/sketchyshapes" sd="782294884">
                  <a:custGeom>
                    <a:avLst/>
                    <a:gdLst>
                      <a:gd name="connsiteX0" fmla="*/ 0 w 1632290"/>
                      <a:gd name="connsiteY0" fmla="*/ 160489 h 1283910"/>
                      <a:gd name="connsiteX1" fmla="*/ 1632290 w 1632290"/>
                      <a:gd name="connsiteY1" fmla="*/ 160489 h 1283910"/>
                      <a:gd name="connsiteX2" fmla="*/ 1632290 w 1632290"/>
                      <a:gd name="connsiteY2" fmla="*/ 651584 h 1283910"/>
                      <a:gd name="connsiteX3" fmla="*/ 1632290 w 1632290"/>
                      <a:gd name="connsiteY3" fmla="*/ 1123421 h 1283910"/>
                      <a:gd name="connsiteX4" fmla="*/ 0 w 1632290"/>
                      <a:gd name="connsiteY4" fmla="*/ 1123421 h 1283910"/>
                      <a:gd name="connsiteX5" fmla="*/ 0 w 1632290"/>
                      <a:gd name="connsiteY5" fmla="*/ 632326 h 1283910"/>
                      <a:gd name="connsiteX6" fmla="*/ 0 w 1632290"/>
                      <a:gd name="connsiteY6" fmla="*/ 160489 h 128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290" h="1283910" fill="none" extrusionOk="0">
                        <a:moveTo>
                          <a:pt x="0" y="160489"/>
                        </a:moveTo>
                        <a:cubicBezTo>
                          <a:pt x="606493" y="-204236"/>
                          <a:pt x="1180887" y="864748"/>
                          <a:pt x="1632290" y="160489"/>
                        </a:cubicBezTo>
                        <a:cubicBezTo>
                          <a:pt x="1666492" y="381171"/>
                          <a:pt x="1599263" y="527774"/>
                          <a:pt x="1632290" y="651584"/>
                        </a:cubicBezTo>
                        <a:cubicBezTo>
                          <a:pt x="1665317" y="775395"/>
                          <a:pt x="1581266" y="905864"/>
                          <a:pt x="1632290" y="1123421"/>
                        </a:cubicBezTo>
                        <a:cubicBezTo>
                          <a:pt x="1139693" y="1663683"/>
                          <a:pt x="504893" y="800738"/>
                          <a:pt x="0" y="1123421"/>
                        </a:cubicBezTo>
                        <a:cubicBezTo>
                          <a:pt x="-41060" y="937011"/>
                          <a:pt x="21629" y="786848"/>
                          <a:pt x="0" y="632326"/>
                        </a:cubicBezTo>
                        <a:cubicBezTo>
                          <a:pt x="-21629" y="477805"/>
                          <a:pt x="49511" y="291771"/>
                          <a:pt x="0" y="160489"/>
                        </a:cubicBezTo>
                        <a:close/>
                      </a:path>
                      <a:path w="1632290" h="1283910" stroke="0" extrusionOk="0">
                        <a:moveTo>
                          <a:pt x="0" y="160489"/>
                        </a:moveTo>
                        <a:cubicBezTo>
                          <a:pt x="430172" y="-439960"/>
                          <a:pt x="1094659" y="497603"/>
                          <a:pt x="1632290" y="160489"/>
                        </a:cubicBezTo>
                        <a:cubicBezTo>
                          <a:pt x="1672897" y="313926"/>
                          <a:pt x="1624358" y="479778"/>
                          <a:pt x="1632290" y="661214"/>
                        </a:cubicBezTo>
                        <a:cubicBezTo>
                          <a:pt x="1640222" y="842651"/>
                          <a:pt x="1620669" y="1011351"/>
                          <a:pt x="1632290" y="1123421"/>
                        </a:cubicBezTo>
                        <a:cubicBezTo>
                          <a:pt x="1225200" y="1785703"/>
                          <a:pt x="632065" y="786019"/>
                          <a:pt x="0" y="1123421"/>
                        </a:cubicBezTo>
                        <a:cubicBezTo>
                          <a:pt x="-31188" y="941722"/>
                          <a:pt x="29883" y="767786"/>
                          <a:pt x="0" y="670843"/>
                        </a:cubicBezTo>
                        <a:cubicBezTo>
                          <a:pt x="-29883" y="573900"/>
                          <a:pt x="15204" y="314451"/>
                          <a:pt x="0" y="160489"/>
                        </a:cubicBezTo>
                        <a:close/>
                      </a:path>
                    </a:pathLst>
                  </a:custGeom>
                  <ask:type>
                    <ask:lineSketchNon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RESTORATIVE JUSTICE</a:t>
            </a:r>
            <a:endParaRPr lang="en-US" dirty="0"/>
          </a:p>
        </p:txBody>
      </p:sp>
      <p:sp>
        <p:nvSpPr>
          <p:cNvPr id="15" name="Wave 14">
            <a:extLst>
              <a:ext uri="{FF2B5EF4-FFF2-40B4-BE49-F238E27FC236}">
                <a16:creationId xmlns:a16="http://schemas.microsoft.com/office/drawing/2014/main" id="{BE6E56A4-F8EE-2BF2-AA35-F06CC33EBC30}"/>
              </a:ext>
            </a:extLst>
          </p:cNvPr>
          <p:cNvSpPr/>
          <p:nvPr/>
        </p:nvSpPr>
        <p:spPr>
          <a:xfrm>
            <a:off x="6394174" y="3148569"/>
            <a:ext cx="1632290" cy="1283910"/>
          </a:xfrm>
          <a:prstGeom prst="wave">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RESTORATIVE TEXTBOOKS</a:t>
            </a:r>
            <a:endParaRPr lang="en-US" dirty="0"/>
          </a:p>
        </p:txBody>
      </p:sp>
      <p:sp>
        <p:nvSpPr>
          <p:cNvPr id="16" name="Wave 15">
            <a:extLst>
              <a:ext uri="{FF2B5EF4-FFF2-40B4-BE49-F238E27FC236}">
                <a16:creationId xmlns:a16="http://schemas.microsoft.com/office/drawing/2014/main" id="{8286EF44-A51D-07C5-0E25-176E7B988E15}"/>
              </a:ext>
            </a:extLst>
          </p:cNvPr>
          <p:cNvSpPr/>
          <p:nvPr/>
        </p:nvSpPr>
        <p:spPr>
          <a:xfrm>
            <a:off x="8885794" y="3145337"/>
            <a:ext cx="1632290" cy="1283910"/>
          </a:xfrm>
          <a:prstGeom prst="wave">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RESTORATIVE DIVORCE</a:t>
            </a:r>
            <a:endParaRPr lang="en-US" dirty="0"/>
          </a:p>
        </p:txBody>
      </p:sp>
      <p:sp>
        <p:nvSpPr>
          <p:cNvPr id="17" name="Wave 16">
            <a:extLst>
              <a:ext uri="{FF2B5EF4-FFF2-40B4-BE49-F238E27FC236}">
                <a16:creationId xmlns:a16="http://schemas.microsoft.com/office/drawing/2014/main" id="{C8649D78-C596-2E93-8828-E6B730E3A8D4}"/>
              </a:ext>
            </a:extLst>
          </p:cNvPr>
          <p:cNvSpPr/>
          <p:nvPr/>
        </p:nvSpPr>
        <p:spPr>
          <a:xfrm>
            <a:off x="7273301" y="4583320"/>
            <a:ext cx="1959474" cy="1283910"/>
          </a:xfrm>
          <a:prstGeom prst="wave">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RESTORATIVE RELATIONSHIPS</a:t>
            </a:r>
            <a:endParaRPr lang="en-US" dirty="0"/>
          </a:p>
        </p:txBody>
      </p:sp>
      <p:sp>
        <p:nvSpPr>
          <p:cNvPr id="18" name="Wave 17">
            <a:extLst>
              <a:ext uri="{FF2B5EF4-FFF2-40B4-BE49-F238E27FC236}">
                <a16:creationId xmlns:a16="http://schemas.microsoft.com/office/drawing/2014/main" id="{E5BC92F6-19EE-BA5C-DA69-13F1EE4E2ED9}"/>
              </a:ext>
            </a:extLst>
          </p:cNvPr>
          <p:cNvSpPr/>
          <p:nvPr/>
        </p:nvSpPr>
        <p:spPr>
          <a:xfrm>
            <a:off x="2457655" y="4483902"/>
            <a:ext cx="1959474" cy="1283910"/>
          </a:xfrm>
          <a:prstGeom prst="wave">
            <a:avLst/>
          </a:prstGeom>
          <a:solidFill>
            <a:srgbClr val="00B0F0"/>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RESTORATIVE POLICING</a:t>
            </a:r>
            <a:endParaRPr lang="en-US" dirty="0"/>
          </a:p>
        </p:txBody>
      </p:sp>
    </p:spTree>
    <p:extLst>
      <p:ext uri="{BB962C8B-B14F-4D97-AF65-F5344CB8AC3E}">
        <p14:creationId xmlns:p14="http://schemas.microsoft.com/office/powerpoint/2010/main" val="13196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D964F2C-571F-A363-278D-57D417199363}"/>
              </a:ext>
            </a:extLst>
          </p:cNvPr>
          <p:cNvSpPr>
            <a:spLocks noGrp="1"/>
          </p:cNvSpPr>
          <p:nvPr>
            <p:ph type="title"/>
          </p:nvPr>
        </p:nvSpPr>
        <p:spPr>
          <a:xfrm>
            <a:off x="3438939" y="322932"/>
            <a:ext cx="8622922" cy="1293028"/>
          </a:xfrm>
        </p:spPr>
        <p:txBody>
          <a:bodyPr vert="horz" lIns="91440" tIns="45720" rIns="91440" bIns="45720" rtlCol="0" anchor="ctr">
            <a:normAutofit/>
          </a:bodyPr>
          <a:lstStyle/>
          <a:p>
            <a:r>
              <a:rPr lang="en-US" sz="3600" dirty="0">
                <a:latin typeface="+mj-lt"/>
              </a:rPr>
              <a:t>Restorative Practices PARTICIPANTS</a:t>
            </a:r>
          </a:p>
        </p:txBody>
      </p:sp>
      <p:sp>
        <p:nvSpPr>
          <p:cNvPr id="5" name="AutoShape 2" descr="Photo stating Restorative Practice">
            <a:extLst>
              <a:ext uri="{FF2B5EF4-FFF2-40B4-BE49-F238E27FC236}">
                <a16:creationId xmlns:a16="http://schemas.microsoft.com/office/drawing/2014/main" id="{D4895B95-FCD1-F089-DCDE-42F362AC8D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Photo stating Restorative Practice">
            <a:extLst>
              <a:ext uri="{FF2B5EF4-FFF2-40B4-BE49-F238E27FC236}">
                <a16:creationId xmlns:a16="http://schemas.microsoft.com/office/drawing/2014/main" id="{C43E80AE-A583-EF2C-44FD-60DEF4293A9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descr="Photo stating Restorative Practice">
            <a:extLst>
              <a:ext uri="{FF2B5EF4-FFF2-40B4-BE49-F238E27FC236}">
                <a16:creationId xmlns:a16="http://schemas.microsoft.com/office/drawing/2014/main" id="{DD34CB79-A6BC-39C3-B521-06ED1290FB1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 name="Diagram 1">
            <a:extLst>
              <a:ext uri="{FF2B5EF4-FFF2-40B4-BE49-F238E27FC236}">
                <a16:creationId xmlns:a16="http://schemas.microsoft.com/office/drawing/2014/main" id="{790B34C5-303E-B2F9-85DB-61F45D7D2F2D}"/>
              </a:ext>
            </a:extLst>
          </p:cNvPr>
          <p:cNvGraphicFramePr/>
          <p:nvPr>
            <p:extLst>
              <p:ext uri="{D42A27DB-BD31-4B8C-83A1-F6EECF244321}">
                <p14:modId xmlns:p14="http://schemas.microsoft.com/office/powerpoint/2010/main" val="999129927"/>
              </p:ext>
            </p:extLst>
          </p:nvPr>
        </p:nvGraphicFramePr>
        <p:xfrm>
          <a:off x="1479479" y="1231226"/>
          <a:ext cx="6752178" cy="5667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0F1FFAE-181D-E65A-60F3-465F6524D193}"/>
              </a:ext>
            </a:extLst>
          </p:cNvPr>
          <p:cNvSpPr txBox="1"/>
          <p:nvPr/>
        </p:nvSpPr>
        <p:spPr>
          <a:xfrm>
            <a:off x="8065214" y="1860880"/>
            <a:ext cx="3556913" cy="707886"/>
          </a:xfrm>
          <a:prstGeom prst="rect">
            <a:avLst/>
          </a:prstGeom>
          <a:noFill/>
          <a:ln w="571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t>What is the point of restorative practices? </a:t>
            </a:r>
          </a:p>
        </p:txBody>
      </p:sp>
    </p:spTree>
    <p:extLst>
      <p:ext uri="{BB962C8B-B14F-4D97-AF65-F5344CB8AC3E}">
        <p14:creationId xmlns:p14="http://schemas.microsoft.com/office/powerpoint/2010/main" val="12111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Elevated View as Businesspeople Address Stock Footage Video (100%  Royalty-free) 5873264 | Shutter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295" y="1220046"/>
            <a:ext cx="9772325" cy="53887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6557" y="6117851"/>
            <a:ext cx="12213803" cy="353943"/>
          </a:xfrm>
          <a:prstGeom prst="rect">
            <a:avLst/>
          </a:prstGeom>
          <a:noFill/>
        </p:spPr>
        <p:txBody>
          <a:bodyPr wrap="square" rtlCol="0">
            <a:spAutoFit/>
          </a:bodyPr>
          <a:lstStyle/>
          <a:p>
            <a:endParaRPr lang="en-US" sz="1700" b="1" dirty="0"/>
          </a:p>
        </p:txBody>
      </p:sp>
      <p:sp>
        <p:nvSpPr>
          <p:cNvPr id="4" name="TextBox 3"/>
          <p:cNvSpPr txBox="1"/>
          <p:nvPr/>
        </p:nvSpPr>
        <p:spPr>
          <a:xfrm>
            <a:off x="-4592548" y="6117851"/>
            <a:ext cx="12565295" cy="584775"/>
          </a:xfrm>
          <a:prstGeom prst="rect">
            <a:avLst/>
          </a:prstGeom>
          <a:noFill/>
        </p:spPr>
        <p:txBody>
          <a:bodyPr wrap="square" rtlCol="0">
            <a:spAutoFit/>
          </a:bodyPr>
          <a:lstStyle/>
          <a:p>
            <a:pPr algn="ctr"/>
            <a:r>
              <a:rPr lang="en-US" sz="3200" b="1" dirty="0"/>
              <a:t>Circle (win-win)</a:t>
            </a:r>
          </a:p>
        </p:txBody>
      </p:sp>
      <p:pic>
        <p:nvPicPr>
          <p:cNvPr id="3074" name="Picture 2" descr="conference">
            <a:extLst>
              <a:ext uri="{FF2B5EF4-FFF2-40B4-BE49-F238E27FC236}">
                <a16:creationId xmlns:a16="http://schemas.microsoft.com/office/drawing/2014/main" id="{14D1852B-4979-88AB-863D-5B628B42A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442" y="1711037"/>
            <a:ext cx="5823520" cy="49915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C8A618-DEB1-8213-1D59-C0E7FA0BEE40}"/>
              </a:ext>
            </a:extLst>
          </p:cNvPr>
          <p:cNvSpPr txBox="1"/>
          <p:nvPr/>
        </p:nvSpPr>
        <p:spPr>
          <a:xfrm>
            <a:off x="537510" y="517290"/>
            <a:ext cx="12213803" cy="830997"/>
          </a:xfrm>
          <a:prstGeom prst="rect">
            <a:avLst/>
          </a:prstGeom>
          <a:noFill/>
        </p:spPr>
        <p:txBody>
          <a:bodyPr wrap="square" rtlCol="0">
            <a:spAutoFit/>
          </a:bodyPr>
          <a:lstStyle/>
          <a:p>
            <a:pPr algn="ctr"/>
            <a:r>
              <a:rPr lang="en-US" sz="2400" b="1" dirty="0"/>
              <a:t>This is a traditional meeting. </a:t>
            </a:r>
          </a:p>
          <a:p>
            <a:pPr algn="ctr"/>
            <a:r>
              <a:rPr lang="en-US" sz="2400" b="1" dirty="0"/>
              <a:t>How can we create a more restorative meeting?</a:t>
            </a:r>
          </a:p>
        </p:txBody>
      </p:sp>
    </p:spTree>
    <p:extLst>
      <p:ext uri="{BB962C8B-B14F-4D97-AF65-F5344CB8AC3E}">
        <p14:creationId xmlns:p14="http://schemas.microsoft.com/office/powerpoint/2010/main" val="278696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out)">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07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circle(in)">
                                      <p:cBhvr>
                                        <p:cTn id="26" dur="2000"/>
                                        <p:tgtEl>
                                          <p:spTgt spid="103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2" nodeType="clickEffect">
                                  <p:stCondLst>
                                    <p:cond delay="0"/>
                                  </p:stCondLst>
                                  <p:childTnLst>
                                    <p:set>
                                      <p:cBhvr>
                                        <p:cTn id="3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P spid="3"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24" y="2986877"/>
            <a:ext cx="3759577" cy="1092164"/>
          </a:xfrm>
        </p:spPr>
        <p:txBody>
          <a:bodyPr/>
          <a:lstStyle/>
          <a:p>
            <a:pPr algn="ctr"/>
            <a:r>
              <a:rPr lang="en-US" sz="4000" dirty="0"/>
              <a:t>Restorative Practices Facilitation Processes</a:t>
            </a:r>
          </a:p>
        </p:txBody>
      </p:sp>
      <p:graphicFrame>
        <p:nvGraphicFramePr>
          <p:cNvPr id="7" name="Diagram 6"/>
          <p:cNvGraphicFramePr/>
          <p:nvPr/>
        </p:nvGraphicFramePr>
        <p:xfrm>
          <a:off x="2032000" y="963038"/>
          <a:ext cx="8128000" cy="6141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786429353"/>
              </p:ext>
            </p:extLst>
          </p:nvPr>
        </p:nvGraphicFramePr>
        <p:xfrm>
          <a:off x="3234288" y="391675"/>
          <a:ext cx="8128000"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1089060" y="6027762"/>
            <a:ext cx="10593813" cy="707886"/>
          </a:xfrm>
          <a:prstGeom prst="rect">
            <a:avLst/>
          </a:prstGeom>
          <a:noFill/>
        </p:spPr>
        <p:txBody>
          <a:bodyPr wrap="square" rtlCol="0">
            <a:spAutoFit/>
          </a:bodyPr>
          <a:lstStyle/>
          <a:p>
            <a:r>
              <a:rPr lang="en-US" sz="2000" b="1" dirty="0"/>
              <a:t>GOAL for Proactive Circle – Foster and Create Community.</a:t>
            </a:r>
          </a:p>
          <a:p>
            <a:r>
              <a:rPr lang="en-US" sz="2000" b="1" dirty="0"/>
              <a:t>GOAL for Responsive Circle – To reduce the results to a writing, plan, or contract.</a:t>
            </a:r>
          </a:p>
        </p:txBody>
      </p:sp>
    </p:spTree>
    <p:extLst>
      <p:ext uri="{BB962C8B-B14F-4D97-AF65-F5344CB8AC3E}">
        <p14:creationId xmlns:p14="http://schemas.microsoft.com/office/powerpoint/2010/main" val="114053280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528619AE8208419E7C6C7CB2193ED6" ma:contentTypeVersion="12" ma:contentTypeDescription="Create a new document." ma:contentTypeScope="" ma:versionID="622ab4a4e040d61e471fd8e4e94454e8">
  <xsd:schema xmlns:xsd="http://www.w3.org/2001/XMLSchema" xmlns:xs="http://www.w3.org/2001/XMLSchema" xmlns:p="http://schemas.microsoft.com/office/2006/metadata/properties" xmlns:ns3="2eaefe4b-cd43-49c6-8196-73857f469e18" targetNamespace="http://schemas.microsoft.com/office/2006/metadata/properties" ma:root="true" ma:fieldsID="4a512033ce997ad273f8b94dcd391d64" ns3:_="">
    <xsd:import namespace="2eaefe4b-cd43-49c6-8196-73857f469e1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ObjectDetectorVersions" minOccurs="0"/>
                <xsd:element ref="ns3:MediaServiceSystemTag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efe4b-cd43-49c6-8196-73857f469e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dexed="true" ma:internalName="MediaServiceLocatio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eaefe4b-cd43-49c6-8196-73857f469e18" xsi:nil="true"/>
  </documentManagement>
</p:properties>
</file>

<file path=customXml/itemProps1.xml><?xml version="1.0" encoding="utf-8"?>
<ds:datastoreItem xmlns:ds="http://schemas.openxmlformats.org/officeDocument/2006/customXml" ds:itemID="{540A071D-2ED8-4750-927A-B60B2883C20D}">
  <ds:schemaRefs>
    <ds:schemaRef ds:uri="http://schemas.microsoft.com/sharepoint/v3/contenttype/forms"/>
  </ds:schemaRefs>
</ds:datastoreItem>
</file>

<file path=customXml/itemProps2.xml><?xml version="1.0" encoding="utf-8"?>
<ds:datastoreItem xmlns:ds="http://schemas.openxmlformats.org/officeDocument/2006/customXml" ds:itemID="{BB1A9734-6258-4D76-99CD-41ACB64E61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efe4b-cd43-49c6-8196-73857f469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46494C-FAF7-4F38-82BB-134AB2313C56}">
  <ds:schemaRefs>
    <ds:schemaRef ds:uri="http://purl.org/dc/elements/1.1/"/>
    <ds:schemaRef ds:uri="http://www.w3.org/XML/1998/namespace"/>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2eaefe4b-cd43-49c6-8196-73857f469e1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Vapor Trail</Template>
  <TotalTime>0</TotalTime>
  <Words>835</Words>
  <Application>Microsoft Office PowerPoint</Application>
  <PresentationFormat>Widescreen</PresentationFormat>
  <Paragraphs>128</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Arvo</vt:lpstr>
      <vt:lpstr>Calibri</vt:lpstr>
      <vt:lpstr>Century Gothic</vt:lpstr>
      <vt:lpstr>Franklin Gothic Medium</vt:lpstr>
      <vt:lpstr>Roboto</vt:lpstr>
      <vt:lpstr>Script MT Bold</vt:lpstr>
      <vt:lpstr>Wingdings</vt:lpstr>
      <vt:lpstr>Vapor Trail</vt:lpstr>
      <vt:lpstr>Learning, Leveraging, and Listening With Restorative Practices</vt:lpstr>
      <vt:lpstr>Restorative AGENDA</vt:lpstr>
      <vt:lpstr>PowerPoint Presentation</vt:lpstr>
      <vt:lpstr>PowerPoint Presentation</vt:lpstr>
      <vt:lpstr>Restorative Practices Definition</vt:lpstr>
      <vt:lpstr>PowerPoint Presentation</vt:lpstr>
      <vt:lpstr>Restorative Practices PARTICIPANTS</vt:lpstr>
      <vt:lpstr>PowerPoint Presentation</vt:lpstr>
      <vt:lpstr>Restorative Practices Facilitation Processes</vt:lpstr>
      <vt:lpstr>PowerPoint Presentation</vt:lpstr>
      <vt:lpstr>Affective Statements</vt:lpstr>
      <vt:lpstr>Affective Statements APPLICATION</vt:lpstr>
      <vt:lpstr>PowerPoint Presentation</vt:lpstr>
      <vt:lpstr>Check-in</vt:lpstr>
      <vt:lpstr>Restorative QUESTIONS</vt:lpstr>
      <vt:lpstr>Degrees of restorative justice practices:  a continuum </vt:lpstr>
      <vt:lpstr>CHECK-OUT</vt:lpstr>
      <vt:lpstr>Learning, Leveraging, and Listening With Restorative Practices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2020-07-13T06:37:26Z</dcterms:created>
  <dcterms:modified xsi:type="dcterms:W3CDTF">2023-11-29T23:28:05Z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0x010100D5528619AE8208419E7C6C7CB2193ED6</vt:lpwstr>
  </property>
</Properties>
</file>